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3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4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5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6.xml" ContentType="application/vnd.openxmlformats-officedocument.theme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82" r:id="rId4"/>
    <p:sldMasterId id="2147483784" r:id="rId5"/>
    <p:sldMasterId id="2147483758" r:id="rId6"/>
    <p:sldMasterId id="2147483675" r:id="rId7"/>
    <p:sldMasterId id="2147483764" r:id="rId8"/>
    <p:sldMasterId id="2147483787" r:id="rId9"/>
    <p:sldMasterId id="2147483803" r:id="rId10"/>
  </p:sldMasterIdLst>
  <p:notesMasterIdLst>
    <p:notesMasterId r:id="rId29"/>
  </p:notesMasterIdLst>
  <p:sldIdLst>
    <p:sldId id="277" r:id="rId11"/>
    <p:sldId id="260" r:id="rId12"/>
    <p:sldId id="406" r:id="rId13"/>
    <p:sldId id="423" r:id="rId14"/>
    <p:sldId id="424" r:id="rId15"/>
    <p:sldId id="425" r:id="rId16"/>
    <p:sldId id="426" r:id="rId17"/>
    <p:sldId id="427" r:id="rId18"/>
    <p:sldId id="428" r:id="rId19"/>
    <p:sldId id="429" r:id="rId20"/>
    <p:sldId id="430" r:id="rId21"/>
    <p:sldId id="431" r:id="rId22"/>
    <p:sldId id="432" r:id="rId23"/>
    <p:sldId id="433" r:id="rId24"/>
    <p:sldId id="434" r:id="rId25"/>
    <p:sldId id="435" r:id="rId26"/>
    <p:sldId id="436" r:id="rId27"/>
    <p:sldId id="422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O que é Input e Output?" id="{8898CA97-5BAA-441C-BF25-E1F75123509F}">
          <p14:sldIdLst>
            <p14:sldId id="277"/>
            <p14:sldId id="260"/>
          </p14:sldIdLst>
        </p14:section>
        <p14:section name="Conceito de API" id="{68A5E17C-25AE-4C81-A9D9-463F5BFBF573}">
          <p14:sldIdLst>
            <p14:sldId id="406"/>
            <p14:sldId id="423"/>
            <p14:sldId id="424"/>
          </p14:sldIdLst>
        </p14:section>
        <p14:section name="DI, Http e API" id="{853E0EB9-ED90-4E17-A58E-1AA22E13E120}">
          <p14:sldIdLst>
            <p14:sldId id="425"/>
            <p14:sldId id="426"/>
            <p14:sldId id="427"/>
            <p14:sldId id="428"/>
            <p14:sldId id="429"/>
            <p14:sldId id="430"/>
            <p14:sldId id="431"/>
            <p14:sldId id="432"/>
          </p14:sldIdLst>
        </p14:section>
        <p14:section name="Promises e Observables" id="{83283794-1C96-4839-81FA-598C181B903D}">
          <p14:sldIdLst>
            <p14:sldId id="433"/>
            <p14:sldId id="434"/>
            <p14:sldId id="435"/>
            <p14:sldId id="436"/>
          </p14:sldIdLst>
        </p14:section>
        <p14:section name="Atividades Práticas" id="{EDA85188-7CAF-428A-A379-4BA7E3FA41E1}">
          <p14:sldIdLst>
            <p14:sldId id="42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86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800"/>
    <a:srgbClr val="FF4D87"/>
    <a:srgbClr val="D9D9D9"/>
    <a:srgbClr val="2D9BD6"/>
    <a:srgbClr val="7FB557"/>
    <a:srgbClr val="B43C14"/>
    <a:srgbClr val="890078"/>
    <a:srgbClr val="970032"/>
    <a:srgbClr val="C80000"/>
    <a:srgbClr val="FFB41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681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2328" y="114"/>
      </p:cViewPr>
      <p:guideLst>
        <p:guide orient="horz" pos="86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" Target="slides/slide3.xml"/><Relationship Id="rId18" Type="http://schemas.openxmlformats.org/officeDocument/2006/relationships/slide" Target="slides/slide8.xml"/><Relationship Id="rId26" Type="http://schemas.openxmlformats.org/officeDocument/2006/relationships/slide" Target="slides/slide16.xml"/><Relationship Id="rId3" Type="http://schemas.openxmlformats.org/officeDocument/2006/relationships/customXml" Target="../customXml/item3.xml"/><Relationship Id="rId21" Type="http://schemas.openxmlformats.org/officeDocument/2006/relationships/slide" Target="slides/slide11.xml"/><Relationship Id="rId34" Type="http://schemas.microsoft.com/office/2015/10/relationships/revisionInfo" Target="revisionInfo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2.xml"/><Relationship Id="rId17" Type="http://schemas.openxmlformats.org/officeDocument/2006/relationships/slide" Target="slides/slide7.xml"/><Relationship Id="rId25" Type="http://schemas.openxmlformats.org/officeDocument/2006/relationships/slide" Target="slides/slide15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6.xml"/><Relationship Id="rId20" Type="http://schemas.openxmlformats.org/officeDocument/2006/relationships/slide" Target="slides/slide10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1.xml"/><Relationship Id="rId24" Type="http://schemas.openxmlformats.org/officeDocument/2006/relationships/slide" Target="slides/slide14.xml"/><Relationship Id="rId32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5.xml"/><Relationship Id="rId23" Type="http://schemas.openxmlformats.org/officeDocument/2006/relationships/slide" Target="slides/slide13.xml"/><Relationship Id="rId28" Type="http://schemas.openxmlformats.org/officeDocument/2006/relationships/slide" Target="slides/slide18.xml"/><Relationship Id="rId10" Type="http://schemas.openxmlformats.org/officeDocument/2006/relationships/slideMaster" Target="slideMasters/slideMaster7.xml"/><Relationship Id="rId19" Type="http://schemas.openxmlformats.org/officeDocument/2006/relationships/slide" Target="slides/slide9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4.xml"/><Relationship Id="rId22" Type="http://schemas.openxmlformats.org/officeDocument/2006/relationships/slide" Target="slides/slide12.xml"/><Relationship Id="rId27" Type="http://schemas.openxmlformats.org/officeDocument/2006/relationships/slide" Target="slides/slide17.xml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323134-CEB1-9C43-B6DE-74B10BFB1C0A}" type="datetimeFigureOut">
              <a:rPr lang="en-US" smtClean="0"/>
              <a:t>4/12/2018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F17A60-5211-564C-AE51-C5EE6D827C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7.xml"/></Relationships>
</file>

<file path=ppt/slideLayouts/_rels/slideLayout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7.xml"/></Relationships>
</file>

<file path=ppt/slideLayouts/_rels/slideLayout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7.xml"/></Relationships>
</file>

<file path=ppt/slideLayouts/_rels/slideLayout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7.xml"/></Relationships>
</file>

<file path=ppt/slideLayouts/_rels/slideLayout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7.xml"/></Relationships>
</file>

<file path=ppt/slideLayouts/_rels/slideLayout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7.xml"/></Relationships>
</file>

<file path=ppt/slideLayouts/_rels/slideLayout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7.xml"/></Relationships>
</file>

<file path=ppt/slideLayouts/_rels/slideLayout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7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7.xml"/></Relationships>
</file>

<file path=ppt/slideLayouts/_rels/slideLayout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7.xml"/></Relationships>
</file>

<file path=ppt/slideLayouts/_rels/slideLayout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7.xml"/></Relationships>
</file>

<file path=ppt/slideLayouts/_rels/slideLayout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7.xml"/></Relationships>
</file>

<file path=ppt/slideLayouts/_rels/slideLayout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7.xml"/></Relationships>
</file>

<file path=ppt/slideLayouts/_rels/slideLayout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7.xml"/></Relationships>
</file>

<file path=ppt/slideLayouts/_rels/slideLayout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7.xml"/></Relationships>
</file>

<file path=ppt/slideLayouts/_rels/slideLayout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7.xml"/></Relationships>
</file>

<file path=ppt/slideLayouts/_rels/slideLayout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7.xml"/></Relationships>
</file>

<file path=ppt/slideLayouts/_rels/slideLayout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7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7.xml"/></Relationships>
</file>

<file path=ppt/slideLayouts/_rels/slideLayout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7.xml"/></Relationships>
</file>

<file path=ppt/slideLayouts/_rels/slideLayout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7.xml"/></Relationships>
</file>

<file path=ppt/slideLayouts/_rels/slideLayout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7.xml"/></Relationships>
</file>

<file path=ppt/slideLayouts/_rels/slideLayout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7.xml"/></Relationships>
</file>

<file path=ppt/slideLayouts/_rels/slideLayout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7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emf"/><Relationship Id="rId7" Type="http://schemas.openxmlformats.org/officeDocument/2006/relationships/image" Target="../media/image12.emf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11.emf"/><Relationship Id="rId5" Type="http://schemas.openxmlformats.org/officeDocument/2006/relationships/image" Target="../media/image10.emf"/><Relationship Id="rId4" Type="http://schemas.openxmlformats.org/officeDocument/2006/relationships/image" Target="../media/image9.emf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15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15.pn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15.pn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15.pn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15.pn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15.pn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15.pn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15.png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hyperlink" Target="https://federation-sts.accenture.com/adfs/ls/?wa=wsignin1.0&amp;wtrealm=https://bspaceext.accenture.com/&amp;wctx=https://bspaceext.accenture.com/sites/brandspace/_layouts/Authenticate.aspx?Source=/sites/brandspace" TargetMode="External"/><Relationship Id="rId1" Type="http://schemas.openxmlformats.org/officeDocument/2006/relationships/slideMaster" Target="../slideMasters/slideMaster7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hyperlink" Target="https://federation-sts.accenture.com/adfs/ls/?wa=wsignin1.0&amp;wtrealm=https://bspaceext.accenture.com/&amp;wctx=https://bspaceext.accenture.com/sites/brandspace/_layouts/Authenticate.aspx?Source=/sites/brandspace" TargetMode="External"/><Relationship Id="rId1" Type="http://schemas.openxmlformats.org/officeDocument/2006/relationships/slideMaster" Target="../slideMasters/slideMaster7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hyperlink" Target="https://federation-sts.accenture.com/adfs/ls/?wa=wsignin1.0&amp;wtrealm=https://bspaceext.accenture.com/&amp;wctx=https://bspaceext.accenture.com/sites/brandspace/_layouts/Authenticate.aspx?Source=/sites/brandspace" TargetMode="External"/><Relationship Id="rId1" Type="http://schemas.openxmlformats.org/officeDocument/2006/relationships/slideMaster" Target="../slideMasters/slideMaster7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hyperlink" Target="https://federation-sts.accenture.com/adfs/ls/?wa=wsignin1.0&amp;wtrealm=https://bspaceext.accenture.com/&amp;wctx=https://bspaceext.accenture.com/sites/brandspace/_layouts/Authenticate.aspx?Source=/sites/brandspace" TargetMode="External"/><Relationship Id="rId1" Type="http://schemas.openxmlformats.org/officeDocument/2006/relationships/slideMaster" Target="../slideMasters/slideMaster7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urora - 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 txBox="1">
            <a:spLocks noChangeArrowheads="1"/>
          </p:cNvSpPr>
          <p:nvPr userDrawn="1"/>
        </p:nvSpPr>
        <p:spPr bwMode="auto">
          <a:xfrm>
            <a:off x="4731663" y="6600908"/>
            <a:ext cx="2486346" cy="165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/>
          <a:lstStyle/>
          <a:p>
            <a:pPr algn="ctr">
              <a:lnSpc>
                <a:spcPct val="90000"/>
              </a:lnSpc>
              <a:spcAft>
                <a:spcPct val="30000"/>
              </a:spcAft>
            </a:pPr>
            <a:r>
              <a:rPr lang="en-US" sz="7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©2017 Avanade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964121715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3847DB54-D037-B84F-B6F1-2E8DA40D09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0045516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5Columns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sz="quarter" idx="24" hasCustomPrompt="1"/>
          </p:nvPr>
        </p:nvSpPr>
        <p:spPr>
          <a:xfrm>
            <a:off x="35574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25" hasCustomPrompt="1"/>
          </p:nvPr>
        </p:nvSpPr>
        <p:spPr>
          <a:xfrm>
            <a:off x="2709176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1" name="Content Placeholder 20"/>
          <p:cNvSpPr>
            <a:spLocks noGrp="1"/>
          </p:cNvSpPr>
          <p:nvPr>
            <p:ph sz="quarter" idx="26" hasCustomPrompt="1"/>
          </p:nvPr>
        </p:nvSpPr>
        <p:spPr>
          <a:xfrm>
            <a:off x="5062612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3" name="Content Placeholder 22"/>
          <p:cNvSpPr>
            <a:spLocks noGrp="1"/>
          </p:cNvSpPr>
          <p:nvPr>
            <p:ph sz="quarter" idx="27" hasCustomPrompt="1"/>
          </p:nvPr>
        </p:nvSpPr>
        <p:spPr>
          <a:xfrm>
            <a:off x="7416046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5" name="Content Placeholder 24"/>
          <p:cNvSpPr>
            <a:spLocks noGrp="1"/>
          </p:cNvSpPr>
          <p:nvPr>
            <p:ph sz="quarter" idx="28" hasCustomPrompt="1"/>
          </p:nvPr>
        </p:nvSpPr>
        <p:spPr>
          <a:xfrm>
            <a:off x="976948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3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6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4016173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Title&amp;Subtitle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884194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Title&amp;Subtitle_White_APin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1442763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Title&amp;Subtitle_White_SBlue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982467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Title&amp;Subtitle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3235483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Title&amp;Subtitle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3219393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Title&amp;Subtitle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124081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Title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0170725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Title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9036512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Title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6670612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Aurora - 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083386" y="2789175"/>
            <a:ext cx="10524898" cy="1080861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4400" b="0" i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1083386" y="4156074"/>
            <a:ext cx="10524898" cy="1092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0768507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Title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588743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Title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367447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_Blank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775196726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0_Blank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05331935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_Blank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367578171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_Blank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76593992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_Blank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066583573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1_1Statement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056435"/>
            <a:ext cx="11474082" cy="1895465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here 28pt, minimum 20pt and in sentence case. </a:t>
            </a:r>
            <a:br>
              <a:rPr lang="en-US" dirty="0"/>
            </a:br>
            <a:r>
              <a:rPr lang="en-US" dirty="0"/>
              <a:t>Pit as et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aliqui</a:t>
            </a:r>
            <a:r>
              <a:rPr lang="en-US" dirty="0"/>
              <a:t> </a:t>
            </a:r>
            <a:r>
              <a:rPr lang="en-US" dirty="0" err="1"/>
              <a:t>ius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que mi, </a:t>
            </a:r>
            <a:r>
              <a:rPr lang="en-US" dirty="0" err="1"/>
              <a:t>consequatiae</a:t>
            </a:r>
            <a:r>
              <a:rPr lang="en-US" dirty="0"/>
              <a:t> </a:t>
            </a:r>
            <a:r>
              <a:rPr lang="en-US" dirty="0" err="1"/>
              <a:t>nim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sitis</a:t>
            </a:r>
            <a:r>
              <a:rPr lang="en-US" dirty="0"/>
              <a:t> </a:t>
            </a:r>
            <a:r>
              <a:rPr lang="en-US" dirty="0" err="1"/>
              <a:t>apictur</a:t>
            </a:r>
            <a:r>
              <a:rPr lang="en-US" dirty="0"/>
              <a:t>, qui </a:t>
            </a:r>
            <a:r>
              <a:rPr lang="en-US" dirty="0" err="1"/>
              <a:t>dolupti</a:t>
            </a:r>
            <a:r>
              <a:rPr lang="en-US" dirty="0"/>
              <a:t> </a:t>
            </a:r>
            <a:r>
              <a:rPr lang="en-US" dirty="0" err="1"/>
              <a:t>asitatia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volecusda</a:t>
            </a:r>
            <a:r>
              <a:rPr lang="en-US" dirty="0"/>
              <a:t> </a:t>
            </a:r>
            <a:r>
              <a:rPr lang="en-US" dirty="0" err="1"/>
              <a:t>consequi</a:t>
            </a:r>
            <a:r>
              <a:rPr lang="en-US" dirty="0"/>
              <a:t> cum </a:t>
            </a:r>
            <a:r>
              <a:rPr lang="en-US" dirty="0" err="1"/>
              <a:t>esedit</a:t>
            </a:r>
            <a:r>
              <a:rPr lang="en-US" dirty="0"/>
              <a:t> </a:t>
            </a:r>
            <a:r>
              <a:rPr lang="en-US" dirty="0" err="1"/>
              <a:t>volorrum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que ma </a:t>
            </a:r>
            <a:r>
              <a:rPr lang="en-US" dirty="0" err="1"/>
              <a:t>ius</a:t>
            </a:r>
            <a:r>
              <a:rPr lang="en-US" dirty="0"/>
              <a:t> </a:t>
            </a:r>
            <a:r>
              <a:rPr lang="en-US" dirty="0" err="1"/>
              <a:t>sam</a:t>
            </a:r>
            <a:r>
              <a:rPr lang="en-US" dirty="0"/>
              <a:t> </a:t>
            </a:r>
            <a:r>
              <a:rPr lang="en-US" dirty="0" err="1"/>
              <a:t>simollu</a:t>
            </a:r>
            <a:r>
              <a:rPr lang="en-US" dirty="0"/>
              <a:t> </a:t>
            </a:r>
            <a:r>
              <a:rPr lang="en-US" dirty="0" err="1"/>
              <a:t>ptaestia</a:t>
            </a:r>
            <a:r>
              <a:rPr lang="en-US" dirty="0"/>
              <a:t> </a:t>
            </a:r>
            <a:r>
              <a:rPr lang="en-US" dirty="0" err="1"/>
              <a:t>doluptias</a:t>
            </a:r>
            <a:r>
              <a:rPr lang="en-US" dirty="0"/>
              <a:t> </a:t>
            </a:r>
            <a:r>
              <a:rPr lang="en-US" dirty="0" err="1"/>
              <a:t>dios</a:t>
            </a:r>
            <a:r>
              <a:rPr lang="en-US" dirty="0"/>
              <a:t> </a:t>
            </a:r>
            <a:r>
              <a:rPr lang="en-US" dirty="0" err="1"/>
              <a:t>exerro</a:t>
            </a:r>
            <a:r>
              <a:rPr lang="en-US" dirty="0"/>
              <a:t> </a:t>
            </a:r>
            <a:r>
              <a:rPr lang="en-US" dirty="0" err="1"/>
              <a:t>magnat</a:t>
            </a:r>
            <a:r>
              <a:rPr lang="en-US" dirty="0"/>
              <a:t>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851063419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1_1Statement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056435"/>
            <a:ext cx="11474082" cy="1895465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tx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here 28pt, minimum 20pt and in sentence case. </a:t>
            </a:r>
            <a:br>
              <a:rPr lang="en-US" dirty="0"/>
            </a:br>
            <a:r>
              <a:rPr lang="en-US" dirty="0"/>
              <a:t>Pit as et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aliqui</a:t>
            </a:r>
            <a:r>
              <a:rPr lang="en-US" dirty="0"/>
              <a:t> </a:t>
            </a:r>
            <a:r>
              <a:rPr lang="en-US" dirty="0" err="1"/>
              <a:t>ius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que mi, </a:t>
            </a:r>
            <a:r>
              <a:rPr lang="en-US" dirty="0" err="1"/>
              <a:t>consequatiae</a:t>
            </a:r>
            <a:r>
              <a:rPr lang="en-US" dirty="0"/>
              <a:t> </a:t>
            </a:r>
            <a:r>
              <a:rPr lang="en-US" dirty="0" err="1"/>
              <a:t>nim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sitis</a:t>
            </a:r>
            <a:r>
              <a:rPr lang="en-US" dirty="0"/>
              <a:t> </a:t>
            </a:r>
            <a:r>
              <a:rPr lang="en-US" dirty="0" err="1"/>
              <a:t>apictur</a:t>
            </a:r>
            <a:r>
              <a:rPr lang="en-US" dirty="0"/>
              <a:t>, qui </a:t>
            </a:r>
            <a:r>
              <a:rPr lang="en-US" dirty="0" err="1"/>
              <a:t>dolupti</a:t>
            </a:r>
            <a:r>
              <a:rPr lang="en-US" dirty="0"/>
              <a:t> </a:t>
            </a:r>
            <a:r>
              <a:rPr lang="en-US" dirty="0" err="1"/>
              <a:t>asitatia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volecusda</a:t>
            </a:r>
            <a:r>
              <a:rPr lang="en-US" dirty="0"/>
              <a:t> </a:t>
            </a:r>
            <a:r>
              <a:rPr lang="en-US" dirty="0" err="1"/>
              <a:t>consequi</a:t>
            </a:r>
            <a:r>
              <a:rPr lang="en-US" dirty="0"/>
              <a:t> cum </a:t>
            </a:r>
            <a:r>
              <a:rPr lang="en-US" dirty="0" err="1"/>
              <a:t>esedit</a:t>
            </a:r>
            <a:r>
              <a:rPr lang="en-US" dirty="0"/>
              <a:t> </a:t>
            </a:r>
            <a:r>
              <a:rPr lang="en-US" dirty="0" err="1"/>
              <a:t>volorrum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que ma </a:t>
            </a:r>
            <a:r>
              <a:rPr lang="en-US" dirty="0" err="1"/>
              <a:t>ius</a:t>
            </a:r>
            <a:r>
              <a:rPr lang="en-US" dirty="0"/>
              <a:t> </a:t>
            </a:r>
            <a:r>
              <a:rPr lang="en-US" dirty="0" err="1"/>
              <a:t>sam</a:t>
            </a:r>
            <a:r>
              <a:rPr lang="en-US" dirty="0"/>
              <a:t> </a:t>
            </a:r>
            <a:r>
              <a:rPr lang="en-US" dirty="0" err="1"/>
              <a:t>simollu</a:t>
            </a:r>
            <a:r>
              <a:rPr lang="en-US" dirty="0"/>
              <a:t> </a:t>
            </a:r>
            <a:r>
              <a:rPr lang="en-US" dirty="0" err="1"/>
              <a:t>ptaestia</a:t>
            </a:r>
            <a:r>
              <a:rPr lang="en-US" dirty="0"/>
              <a:t> </a:t>
            </a:r>
            <a:r>
              <a:rPr lang="en-US" dirty="0" err="1"/>
              <a:t>doluptias</a:t>
            </a:r>
            <a:r>
              <a:rPr lang="en-US" dirty="0"/>
              <a:t> </a:t>
            </a:r>
            <a:r>
              <a:rPr lang="en-US" dirty="0" err="1"/>
              <a:t>dios</a:t>
            </a:r>
            <a:r>
              <a:rPr lang="en-US" dirty="0"/>
              <a:t> </a:t>
            </a:r>
            <a:r>
              <a:rPr lang="en-US" dirty="0" err="1"/>
              <a:t>exerro</a:t>
            </a:r>
            <a:r>
              <a:rPr lang="en-US" dirty="0"/>
              <a:t> </a:t>
            </a:r>
            <a:r>
              <a:rPr lang="en-US" dirty="0" err="1"/>
              <a:t>magnat</a:t>
            </a:r>
            <a:r>
              <a:rPr lang="en-US" dirty="0"/>
              <a:t>.</a:t>
            </a:r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197647154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1_1Statement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056435"/>
            <a:ext cx="11474082" cy="1895465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here 28pt, minimum 20pt and in sentence case. </a:t>
            </a:r>
            <a:br>
              <a:rPr lang="en-US" dirty="0"/>
            </a:br>
            <a:r>
              <a:rPr lang="en-US" dirty="0"/>
              <a:t>Pit as et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aliqui</a:t>
            </a:r>
            <a:r>
              <a:rPr lang="en-US" dirty="0"/>
              <a:t> </a:t>
            </a:r>
            <a:r>
              <a:rPr lang="en-US" dirty="0" err="1"/>
              <a:t>ius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que mi, </a:t>
            </a:r>
            <a:r>
              <a:rPr lang="en-US" dirty="0" err="1"/>
              <a:t>consequatiae</a:t>
            </a:r>
            <a:r>
              <a:rPr lang="en-US" dirty="0"/>
              <a:t> </a:t>
            </a:r>
            <a:r>
              <a:rPr lang="en-US" dirty="0" err="1"/>
              <a:t>nim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sitis</a:t>
            </a:r>
            <a:r>
              <a:rPr lang="en-US" dirty="0"/>
              <a:t> </a:t>
            </a:r>
            <a:r>
              <a:rPr lang="en-US" dirty="0" err="1"/>
              <a:t>apictur</a:t>
            </a:r>
            <a:r>
              <a:rPr lang="en-US" dirty="0"/>
              <a:t>, qui </a:t>
            </a:r>
            <a:r>
              <a:rPr lang="en-US" dirty="0" err="1"/>
              <a:t>dolupti</a:t>
            </a:r>
            <a:r>
              <a:rPr lang="en-US" dirty="0"/>
              <a:t> </a:t>
            </a:r>
            <a:r>
              <a:rPr lang="en-US" dirty="0" err="1"/>
              <a:t>asitatia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volecusda</a:t>
            </a:r>
            <a:r>
              <a:rPr lang="en-US" dirty="0"/>
              <a:t> </a:t>
            </a:r>
            <a:r>
              <a:rPr lang="en-US" dirty="0" err="1"/>
              <a:t>consequi</a:t>
            </a:r>
            <a:r>
              <a:rPr lang="en-US" dirty="0"/>
              <a:t> cum </a:t>
            </a:r>
            <a:r>
              <a:rPr lang="en-US" dirty="0" err="1"/>
              <a:t>esedit</a:t>
            </a:r>
            <a:r>
              <a:rPr lang="en-US" dirty="0"/>
              <a:t> </a:t>
            </a:r>
            <a:r>
              <a:rPr lang="en-US" dirty="0" err="1"/>
              <a:t>volorrum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que ma </a:t>
            </a:r>
            <a:r>
              <a:rPr lang="en-US" dirty="0" err="1"/>
              <a:t>ius</a:t>
            </a:r>
            <a:r>
              <a:rPr lang="en-US" dirty="0"/>
              <a:t> </a:t>
            </a:r>
            <a:r>
              <a:rPr lang="en-US" dirty="0" err="1"/>
              <a:t>sam</a:t>
            </a:r>
            <a:r>
              <a:rPr lang="en-US" dirty="0"/>
              <a:t> </a:t>
            </a:r>
            <a:r>
              <a:rPr lang="en-US" dirty="0" err="1"/>
              <a:t>simollu</a:t>
            </a:r>
            <a:r>
              <a:rPr lang="en-US" dirty="0"/>
              <a:t> </a:t>
            </a:r>
            <a:r>
              <a:rPr lang="en-US" dirty="0" err="1"/>
              <a:t>ptaestia</a:t>
            </a:r>
            <a:r>
              <a:rPr lang="en-US" dirty="0"/>
              <a:t> </a:t>
            </a:r>
            <a:r>
              <a:rPr lang="en-US" dirty="0" err="1"/>
              <a:t>doluptias</a:t>
            </a:r>
            <a:r>
              <a:rPr lang="en-US" dirty="0"/>
              <a:t> </a:t>
            </a:r>
            <a:r>
              <a:rPr lang="en-US" dirty="0" err="1"/>
              <a:t>dios</a:t>
            </a:r>
            <a:r>
              <a:rPr lang="en-US" dirty="0"/>
              <a:t> </a:t>
            </a:r>
            <a:r>
              <a:rPr lang="en-US" dirty="0" err="1"/>
              <a:t>exerro</a:t>
            </a:r>
            <a:r>
              <a:rPr lang="en-US" dirty="0"/>
              <a:t> </a:t>
            </a:r>
            <a:r>
              <a:rPr lang="en-US" dirty="0" err="1"/>
              <a:t>magnat</a:t>
            </a:r>
            <a:r>
              <a:rPr lang="en-US" dirty="0"/>
              <a:t>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460236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rora -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31207" y="6356350"/>
            <a:ext cx="495656" cy="365125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3847DB54-D037-B84F-B6F1-2E8DA40D09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960792" y="1524000"/>
            <a:ext cx="10270415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2205016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1_1Statement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056435"/>
            <a:ext cx="11474082" cy="1895465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here 28pt, minimum 20pt and in sentence case. </a:t>
            </a:r>
            <a:br>
              <a:rPr lang="en-US" dirty="0"/>
            </a:br>
            <a:r>
              <a:rPr lang="en-US" dirty="0"/>
              <a:t>Pit as et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aliqui</a:t>
            </a:r>
            <a:r>
              <a:rPr lang="en-US" dirty="0"/>
              <a:t> </a:t>
            </a:r>
            <a:r>
              <a:rPr lang="en-US" dirty="0" err="1"/>
              <a:t>ius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que mi, </a:t>
            </a:r>
            <a:r>
              <a:rPr lang="en-US" dirty="0" err="1"/>
              <a:t>consequatiae</a:t>
            </a:r>
            <a:r>
              <a:rPr lang="en-US" dirty="0"/>
              <a:t> </a:t>
            </a:r>
            <a:r>
              <a:rPr lang="en-US" dirty="0" err="1"/>
              <a:t>nim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sitis</a:t>
            </a:r>
            <a:r>
              <a:rPr lang="en-US" dirty="0"/>
              <a:t> </a:t>
            </a:r>
            <a:r>
              <a:rPr lang="en-US" dirty="0" err="1"/>
              <a:t>apictur</a:t>
            </a:r>
            <a:r>
              <a:rPr lang="en-US" dirty="0"/>
              <a:t>, qui </a:t>
            </a:r>
            <a:r>
              <a:rPr lang="en-US" dirty="0" err="1"/>
              <a:t>dolupti</a:t>
            </a:r>
            <a:r>
              <a:rPr lang="en-US" dirty="0"/>
              <a:t> </a:t>
            </a:r>
            <a:r>
              <a:rPr lang="en-US" dirty="0" err="1"/>
              <a:t>asitatia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volecusda</a:t>
            </a:r>
            <a:r>
              <a:rPr lang="en-US" dirty="0"/>
              <a:t> </a:t>
            </a:r>
            <a:r>
              <a:rPr lang="en-US" dirty="0" err="1"/>
              <a:t>consequi</a:t>
            </a:r>
            <a:r>
              <a:rPr lang="en-US" dirty="0"/>
              <a:t> cum </a:t>
            </a:r>
            <a:r>
              <a:rPr lang="en-US" dirty="0" err="1"/>
              <a:t>esedit</a:t>
            </a:r>
            <a:r>
              <a:rPr lang="en-US" dirty="0"/>
              <a:t> </a:t>
            </a:r>
            <a:r>
              <a:rPr lang="en-US" dirty="0" err="1"/>
              <a:t>volorrum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que ma </a:t>
            </a:r>
            <a:r>
              <a:rPr lang="en-US" dirty="0" err="1"/>
              <a:t>ius</a:t>
            </a:r>
            <a:r>
              <a:rPr lang="en-US" dirty="0"/>
              <a:t> </a:t>
            </a:r>
            <a:r>
              <a:rPr lang="en-US" dirty="0" err="1"/>
              <a:t>sam</a:t>
            </a:r>
            <a:r>
              <a:rPr lang="en-US" dirty="0"/>
              <a:t> </a:t>
            </a:r>
            <a:r>
              <a:rPr lang="en-US" dirty="0" err="1"/>
              <a:t>simollu</a:t>
            </a:r>
            <a:r>
              <a:rPr lang="en-US" dirty="0"/>
              <a:t> </a:t>
            </a:r>
            <a:r>
              <a:rPr lang="en-US" dirty="0" err="1"/>
              <a:t>ptaestia</a:t>
            </a:r>
            <a:r>
              <a:rPr lang="en-US" dirty="0"/>
              <a:t> </a:t>
            </a:r>
            <a:r>
              <a:rPr lang="en-US" dirty="0" err="1"/>
              <a:t>doluptias</a:t>
            </a:r>
            <a:r>
              <a:rPr lang="en-US" dirty="0"/>
              <a:t> </a:t>
            </a:r>
            <a:r>
              <a:rPr lang="en-US" dirty="0" err="1"/>
              <a:t>dios</a:t>
            </a:r>
            <a:r>
              <a:rPr lang="en-US" dirty="0"/>
              <a:t> </a:t>
            </a:r>
            <a:r>
              <a:rPr lang="en-US" dirty="0" err="1"/>
              <a:t>exerro</a:t>
            </a:r>
            <a:r>
              <a:rPr lang="en-US" dirty="0"/>
              <a:t> </a:t>
            </a:r>
            <a:r>
              <a:rPr lang="en-US" dirty="0" err="1"/>
              <a:t>magnat</a:t>
            </a:r>
            <a:r>
              <a:rPr lang="en-US" dirty="0"/>
              <a:t>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997962363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1_1Statement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056435"/>
            <a:ext cx="11474082" cy="1895465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here 28pt, minimum 20pt and in sentence case. </a:t>
            </a:r>
            <a:br>
              <a:rPr lang="en-US" dirty="0"/>
            </a:br>
            <a:r>
              <a:rPr lang="en-US" dirty="0"/>
              <a:t>Pit as et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aliqui</a:t>
            </a:r>
            <a:r>
              <a:rPr lang="en-US" dirty="0"/>
              <a:t> </a:t>
            </a:r>
            <a:r>
              <a:rPr lang="en-US" dirty="0" err="1"/>
              <a:t>ius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que mi, </a:t>
            </a:r>
            <a:r>
              <a:rPr lang="en-US" dirty="0" err="1"/>
              <a:t>consequatiae</a:t>
            </a:r>
            <a:r>
              <a:rPr lang="en-US" dirty="0"/>
              <a:t> </a:t>
            </a:r>
            <a:r>
              <a:rPr lang="en-US" dirty="0" err="1"/>
              <a:t>nim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sitis</a:t>
            </a:r>
            <a:r>
              <a:rPr lang="en-US" dirty="0"/>
              <a:t> </a:t>
            </a:r>
            <a:r>
              <a:rPr lang="en-US" dirty="0" err="1"/>
              <a:t>apictur</a:t>
            </a:r>
            <a:r>
              <a:rPr lang="en-US" dirty="0"/>
              <a:t>, qui </a:t>
            </a:r>
            <a:r>
              <a:rPr lang="en-US" dirty="0" err="1"/>
              <a:t>dolupti</a:t>
            </a:r>
            <a:r>
              <a:rPr lang="en-US" dirty="0"/>
              <a:t> </a:t>
            </a:r>
            <a:r>
              <a:rPr lang="en-US" dirty="0" err="1"/>
              <a:t>asitatia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volecusda</a:t>
            </a:r>
            <a:r>
              <a:rPr lang="en-US" dirty="0"/>
              <a:t> </a:t>
            </a:r>
            <a:r>
              <a:rPr lang="en-US" dirty="0" err="1"/>
              <a:t>consequi</a:t>
            </a:r>
            <a:r>
              <a:rPr lang="en-US" dirty="0"/>
              <a:t> cum </a:t>
            </a:r>
            <a:r>
              <a:rPr lang="en-US" dirty="0" err="1"/>
              <a:t>esedit</a:t>
            </a:r>
            <a:r>
              <a:rPr lang="en-US" dirty="0"/>
              <a:t> </a:t>
            </a:r>
            <a:r>
              <a:rPr lang="en-US" dirty="0" err="1"/>
              <a:t>volorrum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que ma </a:t>
            </a:r>
            <a:r>
              <a:rPr lang="en-US" dirty="0" err="1"/>
              <a:t>ius</a:t>
            </a:r>
            <a:r>
              <a:rPr lang="en-US" dirty="0"/>
              <a:t> </a:t>
            </a:r>
            <a:r>
              <a:rPr lang="en-US" dirty="0" err="1"/>
              <a:t>sam</a:t>
            </a:r>
            <a:r>
              <a:rPr lang="en-US" dirty="0"/>
              <a:t> </a:t>
            </a:r>
            <a:r>
              <a:rPr lang="en-US" dirty="0" err="1"/>
              <a:t>simollu</a:t>
            </a:r>
            <a:r>
              <a:rPr lang="en-US" dirty="0"/>
              <a:t> </a:t>
            </a:r>
            <a:r>
              <a:rPr lang="en-US" dirty="0" err="1"/>
              <a:t>ptaestia</a:t>
            </a:r>
            <a:r>
              <a:rPr lang="en-US" dirty="0"/>
              <a:t> </a:t>
            </a:r>
            <a:r>
              <a:rPr lang="en-US" dirty="0" err="1"/>
              <a:t>doluptias</a:t>
            </a:r>
            <a:r>
              <a:rPr lang="en-US" dirty="0"/>
              <a:t> </a:t>
            </a:r>
            <a:r>
              <a:rPr lang="en-US" dirty="0" err="1"/>
              <a:t>dios</a:t>
            </a:r>
            <a:r>
              <a:rPr lang="en-US" dirty="0"/>
              <a:t> </a:t>
            </a:r>
            <a:r>
              <a:rPr lang="en-US" dirty="0" err="1"/>
              <a:t>exerro</a:t>
            </a:r>
            <a:r>
              <a:rPr lang="en-US" dirty="0"/>
              <a:t> </a:t>
            </a:r>
            <a:r>
              <a:rPr lang="en-US" dirty="0" err="1"/>
              <a:t>magnat</a:t>
            </a:r>
            <a:r>
              <a:rPr lang="en-US" dirty="0"/>
              <a:t>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022147751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2_2Statements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340725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6">
                    <a:lumMod val="40000"/>
                    <a:lumOff val="60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6" hasCustomPrompt="1"/>
          </p:nvPr>
        </p:nvSpPr>
        <p:spPr>
          <a:xfrm>
            <a:off x="7225202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6">
                    <a:lumMod val="40000"/>
                    <a:lumOff val="60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497287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2_2Statements_White_APinkS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340725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36" hasCustomPrompt="1"/>
          </p:nvPr>
        </p:nvSpPr>
        <p:spPr>
          <a:xfrm>
            <a:off x="7225202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436649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2_2Statements_White_SBlueS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340725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5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36" hasCustomPrompt="1"/>
          </p:nvPr>
        </p:nvSpPr>
        <p:spPr>
          <a:xfrm>
            <a:off x="7225202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5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05616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2_2Statements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340725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6">
                    <a:lumMod val="20000"/>
                    <a:lumOff val="80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6" hasCustomPrompt="1"/>
          </p:nvPr>
        </p:nvSpPr>
        <p:spPr>
          <a:xfrm>
            <a:off x="7225202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6">
                    <a:lumMod val="20000"/>
                    <a:lumOff val="80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810584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2_2Statements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340725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6" hasCustomPrompt="1"/>
          </p:nvPr>
        </p:nvSpPr>
        <p:spPr>
          <a:xfrm>
            <a:off x="7225202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503071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2_2Statements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340725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6" hasCustomPrompt="1"/>
          </p:nvPr>
        </p:nvSpPr>
        <p:spPr>
          <a:xfrm>
            <a:off x="7225202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437773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3_Keypoint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331879"/>
            <a:ext cx="11474082" cy="1096328"/>
          </a:xfrm>
        </p:spPr>
        <p:txBody>
          <a:bodyPr anchor="b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43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at </a:t>
            </a:r>
            <a:br>
              <a:rPr lang="en-US" dirty="0"/>
            </a:br>
            <a:r>
              <a:rPr lang="en-US" dirty="0"/>
              <a:t>44pt min 36pt MAX 3 LINES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496772"/>
            <a:ext cx="11474082" cy="1421599"/>
          </a:xfrm>
        </p:spPr>
        <p:txBody>
          <a:bodyPr>
            <a:spAutoFit/>
          </a:bodyPr>
          <a:lstStyle>
            <a:lvl1pPr algn="ctr">
              <a:spcBef>
                <a:spcPts val="1200"/>
              </a:spcBef>
              <a:defRPr sz="2799" cap="none" baseline="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maximum 3 lines to support </a:t>
            </a:r>
            <a:br>
              <a:rPr lang="en-US" dirty="0"/>
            </a:br>
            <a:r>
              <a:rPr lang="en-US" dirty="0"/>
              <a:t>main title. Text here should be 28pt, </a:t>
            </a:r>
            <a:br>
              <a:rPr lang="en-US" dirty="0"/>
            </a:br>
            <a:r>
              <a:rPr lang="en-US" dirty="0"/>
              <a:t>minimum 20pt and sentence case.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33416463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3_Keypoint_White_APin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331879"/>
            <a:ext cx="11474082" cy="1096328"/>
          </a:xfrm>
        </p:spPr>
        <p:txBody>
          <a:bodyPr anchor="b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4399" b="1" cap="all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at </a:t>
            </a:r>
            <a:br>
              <a:rPr lang="en-US" dirty="0"/>
            </a:br>
            <a:r>
              <a:rPr lang="en-US" dirty="0"/>
              <a:t>44pt min 36pt MAX 3 LINES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496772"/>
            <a:ext cx="11474082" cy="1421599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accent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maximum 3 lines to support </a:t>
            </a:r>
            <a:br>
              <a:rPr lang="en-US" dirty="0"/>
            </a:br>
            <a:r>
              <a:rPr lang="en-US" dirty="0"/>
              <a:t>main title. Text here should be 28pt, </a:t>
            </a:r>
            <a:br>
              <a:rPr lang="en-US" dirty="0"/>
            </a:br>
            <a:r>
              <a:rPr lang="en-US" dirty="0"/>
              <a:t>minimum 20pt and sentence case.</a:t>
            </a:r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7042947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urora - 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083386" y="2992375"/>
            <a:ext cx="10524898" cy="1080861"/>
          </a:xfrm>
        </p:spPr>
        <p:txBody>
          <a:bodyPr>
            <a:noAutofit/>
          </a:bodyPr>
          <a:lstStyle>
            <a:lvl1pPr marL="0" indent="0">
              <a:buNone/>
              <a:defRPr sz="4400" b="0" i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1083386" y="4156074"/>
            <a:ext cx="10524898" cy="1092819"/>
          </a:xfrm>
        </p:spPr>
        <p:txBody>
          <a:bodyPr>
            <a:noAutofit/>
          </a:bodyPr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0111302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3_Keypoint_White_SBlue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331879"/>
            <a:ext cx="11474082" cy="1096328"/>
          </a:xfrm>
        </p:spPr>
        <p:txBody>
          <a:bodyPr anchor="b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4399" b="1" cap="all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at </a:t>
            </a:r>
            <a:br>
              <a:rPr lang="en-US" dirty="0"/>
            </a:br>
            <a:r>
              <a:rPr lang="en-US" dirty="0"/>
              <a:t>44pt min 36pt MAX 3 LINES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496772"/>
            <a:ext cx="11474082" cy="1421599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accent5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maximum 3 lines to support </a:t>
            </a:r>
            <a:br>
              <a:rPr lang="en-US" dirty="0"/>
            </a:br>
            <a:r>
              <a:rPr lang="en-US" dirty="0"/>
              <a:t>main title. Text here should be 28pt, </a:t>
            </a:r>
            <a:br>
              <a:rPr lang="en-US" dirty="0"/>
            </a:br>
            <a:r>
              <a:rPr lang="en-US" dirty="0"/>
              <a:t>minimum 20pt and sentence case.</a:t>
            </a:r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315202225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3_Keypoint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331879"/>
            <a:ext cx="11474082" cy="1096328"/>
          </a:xfrm>
        </p:spPr>
        <p:txBody>
          <a:bodyPr anchor="b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43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at </a:t>
            </a:r>
            <a:br>
              <a:rPr lang="en-US" dirty="0"/>
            </a:br>
            <a:r>
              <a:rPr lang="en-US" dirty="0"/>
              <a:t>44pt min 36pt MAX 3 LINES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496772"/>
            <a:ext cx="11474082" cy="1421599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maximum 3 lines to support </a:t>
            </a:r>
            <a:br>
              <a:rPr lang="en-US" dirty="0"/>
            </a:br>
            <a:r>
              <a:rPr lang="en-US" dirty="0"/>
              <a:t>main title. Text here should be 28pt, </a:t>
            </a:r>
            <a:br>
              <a:rPr lang="en-US" dirty="0"/>
            </a:br>
            <a:r>
              <a:rPr lang="en-US" dirty="0"/>
              <a:t>minimum 20pt and sentence case.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36365602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3_Keypoint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331879"/>
            <a:ext cx="11474082" cy="1096328"/>
          </a:xfrm>
        </p:spPr>
        <p:txBody>
          <a:bodyPr anchor="b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43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at </a:t>
            </a:r>
            <a:br>
              <a:rPr lang="en-US" dirty="0"/>
            </a:br>
            <a:r>
              <a:rPr lang="en-US" dirty="0"/>
              <a:t>44pt min 36pt MAX 3 LINES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496772"/>
            <a:ext cx="11474082" cy="1421599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maximum 3 lines to support </a:t>
            </a:r>
            <a:br>
              <a:rPr lang="en-US" dirty="0"/>
            </a:br>
            <a:r>
              <a:rPr lang="en-US" dirty="0"/>
              <a:t>main title. Text here should be 28pt, </a:t>
            </a:r>
            <a:br>
              <a:rPr lang="en-US" dirty="0"/>
            </a:br>
            <a:r>
              <a:rPr lang="en-US" dirty="0"/>
              <a:t>minimum 20pt and sentence case.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04234493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3_Keypoint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331879"/>
            <a:ext cx="11474082" cy="1096328"/>
          </a:xfrm>
        </p:spPr>
        <p:txBody>
          <a:bodyPr anchor="b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43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at </a:t>
            </a:r>
            <a:br>
              <a:rPr lang="en-US" dirty="0"/>
            </a:br>
            <a:r>
              <a:rPr lang="en-US" dirty="0"/>
              <a:t>44pt min 36pt MAX 3 LINES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496772"/>
            <a:ext cx="11474082" cy="1421599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maximum 3 lines to support </a:t>
            </a:r>
            <a:br>
              <a:rPr lang="en-US" dirty="0"/>
            </a:br>
            <a:r>
              <a:rPr lang="en-US" dirty="0"/>
              <a:t>main title. Text here should be 28pt, </a:t>
            </a:r>
            <a:br>
              <a:rPr lang="en-US" dirty="0"/>
            </a:br>
            <a:r>
              <a:rPr lang="en-US" dirty="0"/>
              <a:t>minimum 20pt and sentence case.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093535764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4_Divider_LargeFont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681505"/>
            <a:ext cx="11474082" cy="1495000"/>
          </a:xfrm>
        </p:spPr>
        <p:txBody>
          <a:bodyPr anchor="ctr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5999" b="1" cap="all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60PT MIN 36PT MAX 3 LINES</a:t>
            </a:r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898340237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4_Divider_LargeFont_SYellow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681504"/>
            <a:ext cx="11474082" cy="1495000"/>
          </a:xfrm>
        </p:spPr>
        <p:txBody>
          <a:bodyPr anchor="ctr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59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60PT MIN 36PT MAX 3 LINES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521095203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4_Divider_LargeFont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681505"/>
            <a:ext cx="11474082" cy="1495000"/>
          </a:xfrm>
        </p:spPr>
        <p:txBody>
          <a:bodyPr anchor="ctr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59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60PT MIN 36PT MAX 3 LINES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69688916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4_Divider_LargeFont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681505"/>
            <a:ext cx="11474082" cy="1495000"/>
          </a:xfrm>
        </p:spPr>
        <p:txBody>
          <a:bodyPr anchor="ctr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59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60PT MIN 36PT MAX 3 LINES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286931487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4c_Divider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618028"/>
            <a:ext cx="7544947" cy="163789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4399" b="1" cap="all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TEXT at 44pt minimum 36pt AS DOLESTOTATE</a:t>
            </a:r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60275309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4c_Divider_SYellow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618028"/>
            <a:ext cx="7544947" cy="163789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43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TEXT at 44pt minimum 36pt AS DOLESTOTATE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1869720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Aurora -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60793" y="1122363"/>
            <a:ext cx="10270414" cy="2387600"/>
          </a:xfrm>
        </p:spPr>
        <p:txBody>
          <a:bodyPr anchor="b">
            <a:noAutofit/>
          </a:bodyPr>
          <a:lstStyle>
            <a:lvl1pPr algn="l">
              <a:defRPr sz="4400" b="0" i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60793" y="3682980"/>
            <a:ext cx="10270414" cy="1655762"/>
          </a:xfrm>
        </p:spPr>
        <p:txBody>
          <a:bodyPr>
            <a:no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31207" y="6356350"/>
            <a:ext cx="495656" cy="365125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3847DB54-D037-B84F-B6F1-2E8DA40D09A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8105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4c_Divider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618028"/>
            <a:ext cx="7544947" cy="163789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43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TEXT at 44pt minimum 36pt AS DOLESTOTATE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164279200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4c_Divider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618028"/>
            <a:ext cx="7544947" cy="163789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43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TEXT at 44pt minimum 36pt AS DOLESTOTATE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92779399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5_iPhone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929407" y="1343757"/>
            <a:ext cx="2268886" cy="4013071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4"/>
                </a:solidFill>
              </a:defRPr>
            </a:lvl1pPr>
          </a:lstStyle>
          <a:p>
            <a:r>
              <a:rPr lang="en-AU" dirty="0"/>
              <a:t>INSERT 11.15 x 6.3CM</a:t>
            </a:r>
            <a:br>
              <a:rPr lang="en-AU" dirty="0"/>
            </a:br>
            <a:r>
              <a:rPr lang="en-AU" dirty="0"/>
              <a:t>OR 4.39” X 2.48”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5589383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pic>
        <p:nvPicPr>
          <p:cNvPr id="11" name="Picture 2" descr="\\Dloaudata01\dlohq\StudioJobs\Clients\Presentations\Accenture\Ellen C Marks - 15-4605 - Accenture Interactive template design Ph 1\Working Files\Final Images\Versions\Other Images\iPhone6s_high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77" t="8237" r="37277" b="14015"/>
          <a:stretch/>
        </p:blipFill>
        <p:spPr bwMode="auto">
          <a:xfrm>
            <a:off x="6239726" y="1"/>
            <a:ext cx="3635207" cy="6246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5782776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5_iPhone_White_APinkS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5589383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accent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11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929407" y="1343757"/>
            <a:ext cx="2268886" cy="4013071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INSERT 11.15 x 6.3CM</a:t>
            </a:r>
            <a:br>
              <a:rPr lang="en-AU" dirty="0"/>
            </a:br>
            <a:r>
              <a:rPr lang="en-AU" dirty="0"/>
              <a:t>OR 4.39” X 2.48”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8" name="Picture 2" descr="\\Dloaudata01\dlohq\StudioJobs\Clients\Presentations\Accenture\Ellen C Marks - 15-4605 - Accenture Interactive template design Ph 1\Working Files\Final Images\Versions\Other Images\iPhone6s_high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77" t="8237" r="37277" b="14015"/>
          <a:stretch/>
        </p:blipFill>
        <p:spPr bwMode="auto">
          <a:xfrm>
            <a:off x="6239726" y="1"/>
            <a:ext cx="3635207" cy="6246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204168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5_iPhone_White_SBlueS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5589383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accent5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11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929407" y="1343757"/>
            <a:ext cx="2268886" cy="4013071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INSERT 11.15 x 6.3CM</a:t>
            </a:r>
            <a:br>
              <a:rPr lang="en-AU" dirty="0"/>
            </a:br>
            <a:r>
              <a:rPr lang="en-AU" dirty="0"/>
              <a:t>OR 4.39” X 2.48”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8" name="Picture 2" descr="\\Dloaudata01\dlohq\StudioJobs\Clients\Presentations\Accenture\Ellen C Marks - 15-4605 - Accenture Interactive template design Ph 1\Working Files\Final Images\Versions\Other Images\iPhone6s_high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77" t="8237" r="37277" b="14015"/>
          <a:stretch/>
        </p:blipFill>
        <p:spPr bwMode="auto">
          <a:xfrm>
            <a:off x="6239726" y="1"/>
            <a:ext cx="3635207" cy="6246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45561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5_iPhone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5589383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929407" y="1343757"/>
            <a:ext cx="2268886" cy="4013071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5"/>
                </a:solidFill>
              </a:defRPr>
            </a:lvl1pPr>
          </a:lstStyle>
          <a:p>
            <a:r>
              <a:rPr lang="en-AU" dirty="0"/>
              <a:t>INSERT 11.15 x 6.3CM</a:t>
            </a:r>
            <a:br>
              <a:rPr lang="en-AU" dirty="0"/>
            </a:br>
            <a:r>
              <a:rPr lang="en-AU" dirty="0"/>
              <a:t>OR 4.39” X 2.48”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1" name="Picture 2" descr="\\Dloaudata01\dlohq\StudioJobs\Clients\Presentations\Accenture\Ellen C Marks - 15-4605 - Accenture Interactive template design Ph 1\Working Files\Final Images\Versions\Other Images\iPhone6s_high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77" t="8237" r="37277" b="14015"/>
          <a:stretch/>
        </p:blipFill>
        <p:spPr bwMode="auto">
          <a:xfrm>
            <a:off x="6239726" y="1"/>
            <a:ext cx="3635207" cy="6246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852581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5_iPhone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5589383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929407" y="1343757"/>
            <a:ext cx="2268886" cy="4013071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1"/>
                </a:solidFill>
              </a:defRPr>
            </a:lvl1pPr>
          </a:lstStyle>
          <a:p>
            <a:r>
              <a:rPr lang="en-AU" dirty="0"/>
              <a:t>INSERT 11.15 x 6.3CM</a:t>
            </a:r>
            <a:br>
              <a:rPr lang="en-AU" dirty="0"/>
            </a:br>
            <a:r>
              <a:rPr lang="en-AU" dirty="0"/>
              <a:t>OR 4.39” X 2.48”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1" name="Picture 2" descr="\\Dloaudata01\dlohq\StudioJobs\Clients\Presentations\Accenture\Ellen C Marks - 15-4605 - Accenture Interactive template design Ph 1\Working Files\Final Images\Versions\Other Images\iPhone6s_high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77" t="8237" r="37277" b="14015"/>
          <a:stretch/>
        </p:blipFill>
        <p:spPr bwMode="auto">
          <a:xfrm>
            <a:off x="6239726" y="1"/>
            <a:ext cx="3635207" cy="6246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6124263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5_iPhone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5589383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929407" y="1343757"/>
            <a:ext cx="2268886" cy="4013071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2"/>
                </a:solidFill>
              </a:defRPr>
            </a:lvl1pPr>
          </a:lstStyle>
          <a:p>
            <a:r>
              <a:rPr lang="en-AU" dirty="0"/>
              <a:t>INSERT 11.15 x 6.3CM</a:t>
            </a:r>
            <a:br>
              <a:rPr lang="en-AU" dirty="0"/>
            </a:br>
            <a:r>
              <a:rPr lang="en-AU" dirty="0"/>
              <a:t>OR 4.39” X 2.48”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1" name="Picture 2" descr="\\Dloaudata01\dlohq\StudioJobs\Clients\Presentations\Accenture\Ellen C Marks - 15-4605 - Accenture Interactive template design Ph 1\Working Files\Final Images\Versions\Other Images\iPhone6s_high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77" t="8237" r="37277" b="14015"/>
          <a:stretch/>
        </p:blipFill>
        <p:spPr bwMode="auto">
          <a:xfrm>
            <a:off x="6239726" y="1"/>
            <a:ext cx="3635207" cy="6246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451148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6a_iPadH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402316" y="1438985"/>
            <a:ext cx="5312075" cy="3977079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4"/>
                </a:solidFill>
              </a:defRPr>
            </a:lvl1pPr>
          </a:lstStyle>
          <a:p>
            <a:r>
              <a:rPr lang="en-AU" dirty="0"/>
              <a:t>INSERT 11.05 x 14.75CM</a:t>
            </a:r>
            <a:br>
              <a:rPr lang="en-AU" dirty="0"/>
            </a:br>
            <a:r>
              <a:rPr lang="en-AU" dirty="0"/>
              <a:t>OR 4.35” X 5.81”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1" name="Picture 2" descr="\\Dloaudata01\dlohq\StudioJobs\Clients\Presentations\Accenture\Ellen C Marks - 15-4605 - Accenture Interactive template design Ph 1\Working Files\Final Images\Versions\Other Images\iPadAir2_H_high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4" r="16072"/>
          <a:stretch/>
        </p:blipFill>
        <p:spPr bwMode="auto">
          <a:xfrm>
            <a:off x="4281572" y="0"/>
            <a:ext cx="791042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995517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6a_iPadH_White_APinkS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accent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11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402316" y="1438985"/>
            <a:ext cx="5312075" cy="3977079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INSERT 11.05 x 14.75CM</a:t>
            </a:r>
            <a:br>
              <a:rPr lang="en-AU" dirty="0"/>
            </a:br>
            <a:r>
              <a:rPr lang="en-AU" dirty="0"/>
              <a:t>OR 4.35” X 5.81”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8" name="Picture 2" descr="\\Dloaudata01\dlohq\StudioJobs\Clients\Presentations\Accenture\Ellen C Marks - 15-4605 - Accenture Interactive template design Ph 1\Working Files\Final Images\Versions\Other Images\iPadAir2_H_high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4" r="16072"/>
          <a:stretch/>
        </p:blipFill>
        <p:spPr bwMode="auto">
          <a:xfrm>
            <a:off x="4281572" y="0"/>
            <a:ext cx="791042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930761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rora -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59817" y="1524000"/>
            <a:ext cx="5181600" cy="4351338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3817" y="1524000"/>
            <a:ext cx="4936414" cy="4351338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30231" y="6356350"/>
            <a:ext cx="496632" cy="365125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3847DB54-D037-B84F-B6F1-2E8DA40D09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8419049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6a_iPadH_White_SBlueS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accent5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11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402316" y="1438985"/>
            <a:ext cx="5312075" cy="3977079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INSERT 11.05 x 14.75CM</a:t>
            </a:r>
            <a:br>
              <a:rPr lang="en-AU" dirty="0"/>
            </a:br>
            <a:r>
              <a:rPr lang="en-AU" dirty="0"/>
              <a:t>OR 4.35” X 5.81”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8" name="Picture 2" descr="\\Dloaudata01\dlohq\StudioJobs\Clients\Presentations\Accenture\Ellen C Marks - 15-4605 - Accenture Interactive template design Ph 1\Working Files\Final Images\Versions\Other Images\iPadAir2_H_high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4" r="16072"/>
          <a:stretch/>
        </p:blipFill>
        <p:spPr bwMode="auto">
          <a:xfrm>
            <a:off x="4281572" y="0"/>
            <a:ext cx="791042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5576317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6a_iPadH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402316" y="1438985"/>
            <a:ext cx="5312075" cy="3977079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5"/>
                </a:solidFill>
              </a:defRPr>
            </a:lvl1pPr>
          </a:lstStyle>
          <a:p>
            <a:r>
              <a:rPr lang="en-AU" dirty="0"/>
              <a:t>INSERT 11.05 x 14.75CM</a:t>
            </a:r>
            <a:br>
              <a:rPr lang="en-AU" dirty="0"/>
            </a:br>
            <a:r>
              <a:rPr lang="en-AU" dirty="0"/>
              <a:t>OR 4.35” X 5.81”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1" name="Picture 2" descr="\\Dloaudata01\dlohq\StudioJobs\Clients\Presentations\Accenture\Ellen C Marks - 15-4605 - Accenture Interactive template design Ph 1\Working Files\Final Images\Versions\Other Images\iPadAir2_H_high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4" r="16072"/>
          <a:stretch/>
        </p:blipFill>
        <p:spPr bwMode="auto">
          <a:xfrm>
            <a:off x="4281572" y="0"/>
            <a:ext cx="791042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31167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6a_iPadH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402316" y="1438985"/>
            <a:ext cx="5312075" cy="3977079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1"/>
                </a:solidFill>
              </a:defRPr>
            </a:lvl1pPr>
          </a:lstStyle>
          <a:p>
            <a:r>
              <a:rPr lang="en-AU" dirty="0"/>
              <a:t>INSERT 11.05 x 14.75CM</a:t>
            </a:r>
            <a:br>
              <a:rPr lang="en-AU" dirty="0"/>
            </a:br>
            <a:r>
              <a:rPr lang="en-AU" dirty="0"/>
              <a:t>OR 4.35” X 5.81”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1" name="Picture 2" descr="\\Dloaudata01\dlohq\StudioJobs\Clients\Presentations\Accenture\Ellen C Marks - 15-4605 - Accenture Interactive template design Ph 1\Working Files\Final Images\Versions\Other Images\iPadAir2_H_high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4" r="16072"/>
          <a:stretch/>
        </p:blipFill>
        <p:spPr bwMode="auto">
          <a:xfrm>
            <a:off x="4281572" y="0"/>
            <a:ext cx="791042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6377890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6a_iPadH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402316" y="1438985"/>
            <a:ext cx="5312075" cy="3977079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2"/>
                </a:solidFill>
              </a:defRPr>
            </a:lvl1pPr>
          </a:lstStyle>
          <a:p>
            <a:r>
              <a:rPr lang="en-AU" dirty="0"/>
              <a:t>INSERT 11.05 x 14.75CM</a:t>
            </a:r>
            <a:br>
              <a:rPr lang="en-AU" dirty="0"/>
            </a:br>
            <a:r>
              <a:rPr lang="en-AU" dirty="0"/>
              <a:t>OR 4.35” X 5.81”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3" name="Picture 2" descr="\\Dloaudata01\dlohq\StudioJobs\Clients\Presentations\Accenture\Ellen C Marks - 15-4605 - Accenture Interactive template design Ph 1\Working Files\Final Images\Versions\Other Images\iPadAir2_H_high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4" r="16072"/>
          <a:stretch/>
        </p:blipFill>
        <p:spPr bwMode="auto">
          <a:xfrm>
            <a:off x="4281572" y="0"/>
            <a:ext cx="791042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1142054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6b_iPadV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4933927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346210" y="1073798"/>
            <a:ext cx="3439343" cy="4552946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4"/>
                </a:solidFill>
              </a:defRPr>
            </a:lvl1pPr>
          </a:lstStyle>
          <a:p>
            <a:r>
              <a:rPr lang="en-AU" dirty="0"/>
              <a:t>INSERT 12.65 x 9.55CM</a:t>
            </a:r>
            <a:br>
              <a:rPr lang="en-AU" dirty="0"/>
            </a:br>
            <a:r>
              <a:rPr lang="en-AU" dirty="0"/>
              <a:t>OR 4.98” X 3.76”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1" name="Picture 3" descr="\\Dloaudata01\dlohq\StudioJobs\Clients\Presentations\Accenture\Ellen C Marks - 15-4605 - Accenture Interactive template design Ph 1\Working Files\Final Images\Versions\Other Images\iPadAir2_V_high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44" t="-1131" r="29854" b="1131"/>
          <a:stretch/>
        </p:blipFill>
        <p:spPr bwMode="auto">
          <a:xfrm>
            <a:off x="5950687" y="346549"/>
            <a:ext cx="4211695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4773999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6b_iPadV_White_APinkS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4933927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accent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346210" y="1073798"/>
            <a:ext cx="3439343" cy="4552946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INSERT 12.65 x 9.55CM</a:t>
            </a:r>
            <a:br>
              <a:rPr lang="en-AU" dirty="0"/>
            </a:br>
            <a:r>
              <a:rPr lang="en-AU" dirty="0"/>
              <a:t>OR 4.98” X 3.76”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5" name="Picture 3" descr="\\Dloaudata01\dlohq\StudioJobs\Clients\Presentations\Accenture\Ellen C Marks - 15-4605 - Accenture Interactive template design Ph 1\Working Files\Final Images\Versions\Other Images\iPadAir2_V_high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44" t="-1131" r="29854" b="1131"/>
          <a:stretch/>
        </p:blipFill>
        <p:spPr bwMode="auto">
          <a:xfrm>
            <a:off x="5950687" y="346549"/>
            <a:ext cx="4211695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899977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6b_iPadV_White_SBlueS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4933927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accent5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346210" y="1073798"/>
            <a:ext cx="3439343" cy="4552946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INSERT 12.65 x 9.55CM</a:t>
            </a:r>
            <a:br>
              <a:rPr lang="en-AU" dirty="0"/>
            </a:br>
            <a:r>
              <a:rPr lang="en-AU" dirty="0"/>
              <a:t>OR 4.98” X 3.76”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5" name="Picture 3" descr="\\Dloaudata01\dlohq\StudioJobs\Clients\Presentations\Accenture\Ellen C Marks - 15-4605 - Accenture Interactive template design Ph 1\Working Files\Final Images\Versions\Other Images\iPadAir2_V_high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44" t="-1131" r="29854" b="1131"/>
          <a:stretch/>
        </p:blipFill>
        <p:spPr bwMode="auto">
          <a:xfrm>
            <a:off x="5950687" y="346549"/>
            <a:ext cx="4211695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3436287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6b_iPadV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4933927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346210" y="1073798"/>
            <a:ext cx="3439343" cy="4552946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5"/>
                </a:solidFill>
              </a:defRPr>
            </a:lvl1pPr>
          </a:lstStyle>
          <a:p>
            <a:r>
              <a:rPr lang="en-AU" dirty="0"/>
              <a:t>INSERT 12.65 x 9.55CM</a:t>
            </a:r>
            <a:br>
              <a:rPr lang="en-AU" dirty="0"/>
            </a:br>
            <a:r>
              <a:rPr lang="en-AU" dirty="0"/>
              <a:t>OR 4.98” X 3.76”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4" name="Picture 3" descr="\\Dloaudata01\dlohq\StudioJobs\Clients\Presentations\Accenture\Ellen C Marks - 15-4605 - Accenture Interactive template design Ph 1\Working Files\Final Images\Versions\Other Images\iPadAir2_V_high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44" t="-1131" r="29854" b="1131"/>
          <a:stretch/>
        </p:blipFill>
        <p:spPr bwMode="auto">
          <a:xfrm>
            <a:off x="5950687" y="346549"/>
            <a:ext cx="4211695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0406513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6b_iPadV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4933927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346210" y="1073798"/>
            <a:ext cx="3439343" cy="4552946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1"/>
                </a:solidFill>
              </a:defRPr>
            </a:lvl1pPr>
          </a:lstStyle>
          <a:p>
            <a:r>
              <a:rPr lang="en-AU" dirty="0"/>
              <a:t>INSERT 12.65 x 9.55CM</a:t>
            </a:r>
            <a:br>
              <a:rPr lang="en-AU" dirty="0"/>
            </a:br>
            <a:r>
              <a:rPr lang="en-AU" dirty="0"/>
              <a:t>OR 4.98” X 3.76”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4" name="Picture 3" descr="\\Dloaudata01\dlohq\StudioJobs\Clients\Presentations\Accenture\Ellen C Marks - 15-4605 - Accenture Interactive template design Ph 1\Working Files\Final Images\Versions\Other Images\iPadAir2_V_high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44" t="-1131" r="29854" b="1131"/>
          <a:stretch/>
        </p:blipFill>
        <p:spPr bwMode="auto">
          <a:xfrm>
            <a:off x="5950687" y="346549"/>
            <a:ext cx="4211695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1349288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6b_iPadV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4933927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346210" y="1073798"/>
            <a:ext cx="3439343" cy="4552946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2"/>
                </a:solidFill>
              </a:defRPr>
            </a:lvl1pPr>
          </a:lstStyle>
          <a:p>
            <a:r>
              <a:rPr lang="en-AU" dirty="0"/>
              <a:t>INSERT 12.65 x 9.55CM</a:t>
            </a:r>
            <a:br>
              <a:rPr lang="en-AU" dirty="0"/>
            </a:br>
            <a:r>
              <a:rPr lang="en-AU" dirty="0"/>
              <a:t>OR 4.98” X 3.76”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4" name="Picture 3" descr="\\Dloaudata01\dlohq\StudioJobs\Clients\Presentations\Accenture\Ellen C Marks - 15-4605 - Accenture Interactive template design Ph 1\Working Files\Final Images\Versions\Other Images\iPadAir2_V_high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44" t="-1131" r="29854" b="1131"/>
          <a:stretch/>
        </p:blipFill>
        <p:spPr bwMode="auto">
          <a:xfrm>
            <a:off x="5950687" y="346549"/>
            <a:ext cx="4211695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4826795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rora -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31207" y="6356350"/>
            <a:ext cx="495656" cy="365125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3847DB54-D037-B84F-B6F1-2E8DA40D09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9048358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7_iMac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004016" y="932265"/>
            <a:ext cx="6104384" cy="3653154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90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4"/>
                </a:solidFill>
              </a:defRPr>
            </a:lvl1pPr>
          </a:lstStyle>
          <a:p>
            <a:r>
              <a:rPr lang="en-AU" dirty="0"/>
              <a:t>INSERT 10.15 x 16.95CM</a:t>
            </a:r>
            <a:br>
              <a:rPr lang="en-AU" dirty="0"/>
            </a:br>
            <a:r>
              <a:rPr lang="en-AU" dirty="0"/>
              <a:t>OR 4” X 6.67”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3" name="Picture 2" descr="\\Dloaudata01\dlohq\StudioJobs\Clients\Presentations\Accenture\Ellen C Marks - 15-4605 - Accenture Interactive template design Ph 1\Working Files\Final Images\Versions\Other Images\iMac_high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56" r="10137"/>
          <a:stretch/>
        </p:blipFill>
        <p:spPr bwMode="auto">
          <a:xfrm>
            <a:off x="4281572" y="482885"/>
            <a:ext cx="7910429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3396209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7_iMac_White_APinkS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accent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3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004016" y="932265"/>
            <a:ext cx="6104384" cy="3653154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90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INSERT 10.15 x 16.95CM</a:t>
            </a:r>
            <a:br>
              <a:rPr lang="en-AU" dirty="0"/>
            </a:br>
            <a:r>
              <a:rPr lang="en-AU" dirty="0"/>
              <a:t>OR 4” X 6.67”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5" name="Picture 2" descr="\\Dloaudata01\dlohq\StudioJobs\Clients\Presentations\Accenture\Ellen C Marks - 15-4605 - Accenture Interactive template design Ph 1\Working Files\Final Images\Versions\Other Images\iMac_high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56" r="10137"/>
          <a:stretch/>
        </p:blipFill>
        <p:spPr bwMode="auto">
          <a:xfrm>
            <a:off x="4281572" y="482885"/>
            <a:ext cx="7910429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3187179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7_iMac_White_SBlueS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accent5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3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004016" y="932265"/>
            <a:ext cx="6104384" cy="3653154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90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INSERT 10.15 x 16.95CM</a:t>
            </a:r>
            <a:br>
              <a:rPr lang="en-AU" dirty="0"/>
            </a:br>
            <a:r>
              <a:rPr lang="en-AU" dirty="0"/>
              <a:t>OR 4” X 6.67”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5" name="Picture 2" descr="\\Dloaudata01\dlohq\StudioJobs\Clients\Presentations\Accenture\Ellen C Marks - 15-4605 - Accenture Interactive template design Ph 1\Working Files\Final Images\Versions\Other Images\iMac_high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56" r="10137"/>
          <a:stretch/>
        </p:blipFill>
        <p:spPr bwMode="auto">
          <a:xfrm>
            <a:off x="4281572" y="482885"/>
            <a:ext cx="7910429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142965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7_iMac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004016" y="932265"/>
            <a:ext cx="6104384" cy="3653154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90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5"/>
                </a:solidFill>
              </a:defRPr>
            </a:lvl1pPr>
          </a:lstStyle>
          <a:p>
            <a:r>
              <a:rPr lang="en-AU" dirty="0"/>
              <a:t>INSERT 10.15 x 16.95CM</a:t>
            </a:r>
            <a:br>
              <a:rPr lang="en-AU" dirty="0"/>
            </a:br>
            <a:r>
              <a:rPr lang="en-AU" dirty="0"/>
              <a:t>OR 4” X 6.67”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3" name="Picture 2" descr="\\Dloaudata01\dlohq\StudioJobs\Clients\Presentations\Accenture\Ellen C Marks - 15-4605 - Accenture Interactive template design Ph 1\Working Files\Final Images\Versions\Other Images\iMac_high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56" r="10137"/>
          <a:stretch/>
        </p:blipFill>
        <p:spPr bwMode="auto">
          <a:xfrm>
            <a:off x="4281572" y="482885"/>
            <a:ext cx="7910429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968504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7_iMac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004016" y="932265"/>
            <a:ext cx="6104384" cy="3653154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90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1"/>
                </a:solidFill>
              </a:defRPr>
            </a:lvl1pPr>
          </a:lstStyle>
          <a:p>
            <a:r>
              <a:rPr lang="en-AU" dirty="0"/>
              <a:t>INSERT 10.15 x 16.95CM</a:t>
            </a:r>
            <a:br>
              <a:rPr lang="en-AU" dirty="0"/>
            </a:br>
            <a:r>
              <a:rPr lang="en-AU" dirty="0"/>
              <a:t>OR 4” X 6.67”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3" name="Picture 2" descr="\\Dloaudata01\dlohq\StudioJobs\Clients\Presentations\Accenture\Ellen C Marks - 15-4605 - Accenture Interactive template design Ph 1\Working Files\Final Images\Versions\Other Images\iMac_high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56" r="10137"/>
          <a:stretch/>
        </p:blipFill>
        <p:spPr bwMode="auto">
          <a:xfrm>
            <a:off x="4281572" y="482885"/>
            <a:ext cx="7910429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1984581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7_iMac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004016" y="932265"/>
            <a:ext cx="6104384" cy="3653154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90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2"/>
                </a:solidFill>
              </a:defRPr>
            </a:lvl1pPr>
          </a:lstStyle>
          <a:p>
            <a:r>
              <a:rPr lang="en-AU" dirty="0"/>
              <a:t>INSERT 10.15 x 16.95CM</a:t>
            </a:r>
            <a:br>
              <a:rPr lang="en-AU" dirty="0"/>
            </a:br>
            <a:r>
              <a:rPr lang="en-AU" dirty="0"/>
              <a:t>OR 4” X 6.67”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3" name="Picture 2" descr="\\Dloaudata01\dlohq\StudioJobs\Clients\Presentations\Accenture\Ellen C Marks - 15-4605 - Accenture Interactive template design Ph 1\Working Files\Final Images\Versions\Other Images\iMac_high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56" r="10137"/>
          <a:stretch/>
        </p:blipFill>
        <p:spPr bwMode="auto">
          <a:xfrm>
            <a:off x="4281572" y="482885"/>
            <a:ext cx="7910429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1447143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9_Quote_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1287578"/>
            <a:ext cx="5582180" cy="1731199"/>
          </a:xfrm>
        </p:spPr>
        <p:txBody>
          <a:bodyPr tIns="0" anchor="b" anchorCtr="0"/>
          <a:lstStyle>
            <a:lvl1pPr marL="0" indent="0" algn="l" rtl="0" eaLnBrk="1" fontAlgn="base" hangingPunct="1">
              <a:lnSpc>
                <a:spcPct val="80000"/>
              </a:lnSpc>
              <a:spcBef>
                <a:spcPts val="0"/>
              </a:spcBef>
              <a:spcAft>
                <a:spcPct val="0"/>
              </a:spcAft>
              <a:buFont typeface="Arial" pitchFamily="34" charset="0"/>
              <a:buNone/>
              <a:defRPr lang="en-AU" sz="2799" b="0" kern="1200" cap="all" baseline="0" dirty="0">
                <a:solidFill>
                  <a:schemeClr val="bg1"/>
                </a:solidFill>
                <a:latin typeface="Arial Black" panose="020B0A040201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INSERT YOUR QUOTE </a:t>
            </a:r>
            <a:br>
              <a:rPr lang="en-US" dirty="0"/>
            </a:br>
            <a:r>
              <a:rPr lang="en-US" dirty="0"/>
              <a:t>at 28pt min 36pt MAX 3 LINES AS OLESTOTATE CON RAERUM ES INI EREPUDI ODIT EHENDIAM EUM.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792702" y="3276929"/>
            <a:ext cx="4145219" cy="664643"/>
          </a:xfrm>
        </p:spPr>
        <p:txBody>
          <a:bodyPr>
            <a:spAutoFit/>
          </a:bodyPr>
          <a:lstStyle>
            <a:lvl1pPr marL="0" marR="0" indent="0" algn="l" defTabSz="914217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lang="en-US" sz="1600" b="0" kern="1200" cap="all" baseline="0" dirty="0">
                <a:solidFill>
                  <a:schemeClr val="bg1">
                    <a:alpha val="50000"/>
                  </a:schemeClr>
                </a:solidFill>
                <a:latin typeface="+mj-lt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INSERT AUTHOR’S DETAILS HERE. UPPERCASE, maximum 3 lines </a:t>
            </a:r>
            <a:br>
              <a:rPr lang="en-US" dirty="0"/>
            </a:br>
            <a:r>
              <a:rPr lang="en-US" dirty="0"/>
              <a:t>AT 16PT, MINIMUM 14PT. 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243249736"/>
      </p:ext>
    </p:extLst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9_Quote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77289" y="2272934"/>
            <a:ext cx="10430983" cy="1969314"/>
          </a:xfrm>
        </p:spPr>
        <p:txBody>
          <a:bodyPr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8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39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YOUR QUOTE at 40pt </a:t>
            </a:r>
            <a:br>
              <a:rPr lang="en-US" dirty="0"/>
            </a:br>
            <a:r>
              <a:rPr lang="en-US" dirty="0"/>
              <a:t>min 36pt MAX 3 LINES AS SE ENI OLESTOTATE CON RAERUM ES INI EREPUDI ODIT EHENDIAM EUM.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4905116" y="4543961"/>
            <a:ext cx="6403156" cy="443095"/>
          </a:xfrm>
        </p:spPr>
        <p:txBody>
          <a:bodyPr wrap="square"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600" b="0" cap="all" baseline="0">
                <a:solidFill>
                  <a:schemeClr val="accent6">
                    <a:lumMod val="40000"/>
                    <a:lumOff val="60000"/>
                  </a:schemeClr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AUTHOR’S DETAILS HERE.</a:t>
            </a:r>
            <a:br>
              <a:rPr lang="en-US" dirty="0"/>
            </a:br>
            <a:r>
              <a:rPr lang="en-US" dirty="0"/>
              <a:t>UPPERCASE, maximum 3 lines at 16pt, MINIMUM 14PT. 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331264446"/>
      </p:ext>
    </p:extLst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9_Quote_White_APinkAutho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77289" y="2272934"/>
            <a:ext cx="10430983" cy="1969314"/>
          </a:xfrm>
        </p:spPr>
        <p:txBody>
          <a:bodyPr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8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3999" b="1" cap="all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YOUR QUOTE at 40pt </a:t>
            </a:r>
            <a:br>
              <a:rPr lang="en-US" dirty="0"/>
            </a:br>
            <a:r>
              <a:rPr lang="en-US" dirty="0"/>
              <a:t>min 36pt MAX 3 LINES AS SE ENI OLESTOTATE CON RAERUM ES INI EREPUDI ODIT EHENDIAM EUM.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4905116" y="4543961"/>
            <a:ext cx="6403301" cy="443095"/>
          </a:xfrm>
        </p:spPr>
        <p:txBody>
          <a:bodyPr wrap="square"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600" b="0" cap="all" baseline="0">
                <a:solidFill>
                  <a:schemeClr val="accent1"/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AUTHOR’S DETAILS HERE.</a:t>
            </a:r>
            <a:br>
              <a:rPr lang="en-US" dirty="0"/>
            </a:br>
            <a:r>
              <a:rPr lang="en-US" dirty="0"/>
              <a:t>UPPERCASE, maximum 3 lines at 16pt, MINIMUM 14PT. </a:t>
            </a: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328224490"/>
      </p:ext>
    </p:extLst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9_Quote_White_SBlueAutho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77289" y="2272934"/>
            <a:ext cx="10430983" cy="1969314"/>
          </a:xfrm>
        </p:spPr>
        <p:txBody>
          <a:bodyPr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8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3999" b="1" cap="all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YOUR QUOTE at 40pt </a:t>
            </a:r>
            <a:br>
              <a:rPr lang="en-US" dirty="0"/>
            </a:br>
            <a:r>
              <a:rPr lang="en-US" dirty="0"/>
              <a:t>min 36pt MAX 3 LINES AS SE ENI OLESTOTATE CON RAERUM ES INI EREPUDI ODIT EHENDIAM EUM.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4905116" y="4543961"/>
            <a:ext cx="6403301" cy="443095"/>
          </a:xfrm>
        </p:spPr>
        <p:txBody>
          <a:bodyPr wrap="square"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600" b="0" cap="all" baseline="0">
                <a:solidFill>
                  <a:schemeClr val="accent5"/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AUTHOR’S DETAILS HERE.</a:t>
            </a:r>
            <a:br>
              <a:rPr lang="en-US" dirty="0"/>
            </a:br>
            <a:r>
              <a:rPr lang="en-US" dirty="0"/>
              <a:t>UPPERCASE, maximum 3 lines at 16pt, MINIMUM 14PT. </a:t>
            </a: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33117486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Aurora - 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083386" y="2789175"/>
            <a:ext cx="10524898" cy="1080861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4400" b="0" i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1083386" y="4156074"/>
            <a:ext cx="10524898" cy="1092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95503179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9_Quote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77289" y="2272934"/>
            <a:ext cx="10430983" cy="1969314"/>
          </a:xfrm>
        </p:spPr>
        <p:txBody>
          <a:bodyPr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8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39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YOUR QUOTE at 40pt </a:t>
            </a:r>
            <a:br>
              <a:rPr lang="en-US" dirty="0"/>
            </a:br>
            <a:r>
              <a:rPr lang="en-US" dirty="0"/>
              <a:t>min 36pt MAX 3 LINES AS SE ENI OLESTOTATE CON RAERUM ES INI EREPUDI ODIT EHENDIAM EUM.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4905116" y="4543961"/>
            <a:ext cx="6403301" cy="443095"/>
          </a:xfrm>
        </p:spPr>
        <p:txBody>
          <a:bodyPr wrap="square"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600" b="0" cap="all" baseline="0">
                <a:solidFill>
                  <a:schemeClr val="accent6">
                    <a:lumMod val="20000"/>
                    <a:lumOff val="80000"/>
                  </a:schemeClr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AUTHOR’S DETAILS HERE.</a:t>
            </a:r>
            <a:br>
              <a:rPr lang="en-US" dirty="0"/>
            </a:br>
            <a:r>
              <a:rPr lang="en-US" dirty="0"/>
              <a:t>UPPERCASE, maximum 3 lines at 16pt, MINIMUM 14PT. 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813933142"/>
      </p:ext>
    </p:extLst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9_Quote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77289" y="2272934"/>
            <a:ext cx="10430983" cy="1969314"/>
          </a:xfrm>
        </p:spPr>
        <p:txBody>
          <a:bodyPr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8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39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YOUR QUOTE at 40pt </a:t>
            </a:r>
            <a:br>
              <a:rPr lang="en-US" dirty="0"/>
            </a:br>
            <a:r>
              <a:rPr lang="en-US" dirty="0"/>
              <a:t>min 36pt MAX 3 LINES AS SE ENI OLESTOTATE CON RAERUM ES INI EREPUDI ODIT EHENDIAM EUM.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4905116" y="4543961"/>
            <a:ext cx="6403301" cy="443095"/>
          </a:xfrm>
        </p:spPr>
        <p:txBody>
          <a:bodyPr wrap="square"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600" b="0" cap="all" baseline="0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AUTHOR’S DETAILS HERE.</a:t>
            </a:r>
            <a:br>
              <a:rPr lang="en-US" dirty="0"/>
            </a:br>
            <a:r>
              <a:rPr lang="en-US" dirty="0"/>
              <a:t>UPPERCASE, maximum 3 lines at 16pt, MINIMUM 14PT. 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984669486"/>
      </p:ext>
    </p:extLst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9_Quote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77289" y="2272934"/>
            <a:ext cx="10430983" cy="1969314"/>
          </a:xfrm>
        </p:spPr>
        <p:txBody>
          <a:bodyPr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8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39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YOUR QUOTE at 40pt </a:t>
            </a:r>
            <a:br>
              <a:rPr lang="en-US" dirty="0"/>
            </a:br>
            <a:r>
              <a:rPr lang="en-US" dirty="0"/>
              <a:t>min 36pt MAX 3 LINES AS SE ENI OLESTOTATE CON RAERUM ES INI EREPUDI ODIT EHENDIAM EUM.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4905116" y="4545748"/>
            <a:ext cx="6403301" cy="443095"/>
          </a:xfrm>
        </p:spPr>
        <p:txBody>
          <a:bodyPr wrap="square"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600" b="0" cap="all" baseline="0">
                <a:solidFill>
                  <a:schemeClr val="accent1">
                    <a:lumMod val="40000"/>
                    <a:lumOff val="60000"/>
                  </a:schemeClr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AUTHOR’S DETAILS HERE.</a:t>
            </a:r>
            <a:br>
              <a:rPr lang="en-US" dirty="0"/>
            </a:br>
            <a:r>
              <a:rPr lang="en-US" dirty="0"/>
              <a:t>UPPERCASE, maximum 3 lines at 16pt, MINIMUM 14PT. 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310656401"/>
      </p:ext>
    </p:extLst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0_StandardCredential_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>
                <a:solidFill>
                  <a:srgbClr val="FFFFFF">
                    <a:alpha val="50000"/>
                  </a:srgbClr>
                </a:solidFill>
              </a:rPr>
              <a:t>Copyright © 2016  Accenture. All rights reserved. Accenture Confidential Information    |</a:t>
            </a:r>
            <a:endParaRPr lang="en-AU" dirty="0">
              <a:solidFill>
                <a:srgbClr val="FFFFFF">
                  <a:alpha val="50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>
                <a:solidFill>
                  <a:srgbClr val="FFFFFF">
                    <a:alpha val="50000"/>
                  </a:srgb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FFFFFF">
                  <a:alpha val="50000"/>
                </a:srgbClr>
              </a:solidFill>
            </a:endParaRP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30" hasCustomPrompt="1"/>
          </p:nvPr>
        </p:nvSpPr>
        <p:spPr>
          <a:xfrm>
            <a:off x="356540" y="6333965"/>
            <a:ext cx="1927479" cy="331611"/>
          </a:xfrm>
          <a:ln>
            <a:solidFill>
              <a:schemeClr val="bg1"/>
            </a:solidFill>
          </a:ln>
        </p:spPr>
        <p:txBody>
          <a:bodyPr wrap="none" lIns="144000" tIns="72000" rIns="144000" bIns="72000" anchor="ctr">
            <a:spAutoFit/>
          </a:bodyPr>
          <a:lstStyle>
            <a:lvl1pPr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6539" y="300893"/>
            <a:ext cx="4141618" cy="553870"/>
          </a:xfrm>
        </p:spPr>
        <p:txBody>
          <a:bodyPr anchor="b">
            <a:noAutofit/>
          </a:bodyPr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lang="en-US" sz="1800" kern="1200" cap="all" baseline="0" dirty="0">
                <a:solidFill>
                  <a:srgbClr val="FFFFFF"/>
                </a:solidFill>
                <a:latin typeface="Arial" charset="0"/>
                <a:ea typeface="+mn-ea"/>
                <a:cs typeface="Arial" charset="0"/>
              </a:defRPr>
            </a:lvl1pPr>
          </a:lstStyle>
          <a:p>
            <a:r>
              <a:rPr lang="en-AU" dirty="0"/>
              <a:t>INSERT CLIENT NAME </a:t>
            </a:r>
            <a:br>
              <a:rPr lang="en-AU" dirty="0"/>
            </a:br>
            <a:r>
              <a:rPr lang="en-AU" dirty="0"/>
              <a:t>OR DESCRIPTION</a:t>
            </a:r>
            <a:endParaRPr lang="en-GB" dirty="0"/>
          </a:p>
        </p:txBody>
      </p:sp>
      <p:sp>
        <p:nvSpPr>
          <p:cNvPr id="18" name="Content Placeholder 14"/>
          <p:cNvSpPr>
            <a:spLocks noGrp="1"/>
          </p:cNvSpPr>
          <p:nvPr>
            <p:ph sz="quarter" idx="24" hasCustomPrompt="1"/>
          </p:nvPr>
        </p:nvSpPr>
        <p:spPr>
          <a:xfrm>
            <a:off x="356539" y="2780239"/>
            <a:ext cx="4141618" cy="812342"/>
          </a:xfrm>
        </p:spPr>
        <p:txBody>
          <a:bodyPr>
            <a:spAutoFit/>
          </a:bodyPr>
          <a:lstStyle>
            <a:lvl1pPr algn="l" rtl="0" fontAlgn="base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defRPr lang="en-US" sz="1600" kern="1200" dirty="0" smtClean="0">
                <a:solidFill>
                  <a:srgbClr val="FFFFFF"/>
                </a:solidFill>
                <a:latin typeface="Arial" charset="0"/>
                <a:ea typeface="+mn-ea"/>
                <a:cs typeface="Arial" charset="0"/>
              </a:defRPr>
            </a:lvl1pPr>
            <a:lvl2pPr algn="l" rtl="0" fontAlgn="base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defRPr lang="en-US" sz="1600" kern="1200" dirty="0" smtClean="0">
                <a:solidFill>
                  <a:srgbClr val="FFFFFF"/>
                </a:solidFill>
                <a:latin typeface="Arial" charset="0"/>
                <a:ea typeface="+mn-ea"/>
                <a:cs typeface="Arial" charset="0"/>
              </a:defRPr>
            </a:lvl2pPr>
            <a:lvl3pPr algn="l" rtl="0" fontAlgn="base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defRPr lang="en-US" sz="1600" kern="1200" dirty="0" smtClean="0">
                <a:solidFill>
                  <a:srgbClr val="FFFFFF"/>
                </a:solidFill>
                <a:latin typeface="Arial" charset="0"/>
                <a:ea typeface="+mn-ea"/>
                <a:cs typeface="Arial" charset="0"/>
              </a:defRPr>
            </a:lvl3pPr>
            <a:lvl4pPr algn="l" rtl="0" fontAlgn="base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defRPr lang="en-US" sz="1600" kern="1200" dirty="0" smtClean="0">
                <a:solidFill>
                  <a:srgbClr val="FFFFFF"/>
                </a:solidFill>
                <a:latin typeface="Arial" charset="0"/>
                <a:ea typeface="+mn-ea"/>
                <a:cs typeface="Arial" charset="0"/>
              </a:defRPr>
            </a:lvl4pPr>
            <a:lvl5pPr algn="l" rtl="0" fontAlgn="base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defRPr lang="en-US" sz="1600" kern="1200" dirty="0">
                <a:solidFill>
                  <a:srgbClr val="FFFFFF"/>
                </a:solidFill>
                <a:latin typeface="Arial" charset="0"/>
                <a:ea typeface="+mn-ea"/>
                <a:cs typeface="Arial" charset="0"/>
              </a:defRPr>
            </a:lvl5pPr>
          </a:lstStyle>
          <a:p>
            <a:pPr lvl="0"/>
            <a:r>
              <a:rPr lang="en-AU" dirty="0"/>
              <a:t>Insert short description of client challenge, solution provided, outcomes delivered, min 14pt font with paragraph spacing 1.1</a:t>
            </a:r>
          </a:p>
        </p:txBody>
      </p:sp>
      <p:sp>
        <p:nvSpPr>
          <p:cNvPr id="19" name="Title 1"/>
          <p:cNvSpPr>
            <a:spLocks noGrp="1"/>
          </p:cNvSpPr>
          <p:nvPr>
            <p:ph type="title" hasCustomPrompt="1"/>
          </p:nvPr>
        </p:nvSpPr>
        <p:spPr>
          <a:xfrm>
            <a:off x="356539" y="1299411"/>
            <a:ext cx="4141618" cy="1378520"/>
          </a:xfrm>
        </p:spPr>
        <p:txBody>
          <a:bodyPr tIns="0">
            <a:spAutoFit/>
          </a:bodyPr>
          <a:lstStyle>
            <a:lvl1pPr algn="l">
              <a:defRPr sz="2799"/>
            </a:lvl1pPr>
          </a:lstStyle>
          <a:p>
            <a:r>
              <a:rPr lang="en-US" dirty="0"/>
              <a:t>SHORT HEADLINE OF VALUE/SOLUTION DELIVERED AT 28PT, MAX 4 LINES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004692590"/>
      </p:ext>
    </p:extLst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1_DetailedCredential_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>
                <a:solidFill>
                  <a:srgbClr val="FFFFFF">
                    <a:alpha val="50000"/>
                  </a:srgbClr>
                </a:solidFill>
              </a:rPr>
              <a:t>Copyright © 2016  Accenture. All rights reserved. Accenture Confidential Information    |</a:t>
            </a:r>
            <a:endParaRPr lang="en-AU" dirty="0">
              <a:solidFill>
                <a:srgbClr val="FFFFFF">
                  <a:alpha val="50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>
                <a:solidFill>
                  <a:srgbClr val="FFFFFF">
                    <a:alpha val="50000"/>
                  </a:srgb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FFFFFF">
                  <a:alpha val="50000"/>
                </a:srgbClr>
              </a:solidFill>
            </a:endParaRPr>
          </a:p>
        </p:txBody>
      </p:sp>
      <p:sp>
        <p:nvSpPr>
          <p:cNvPr id="11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60144" y="2357455"/>
            <a:ext cx="2647033" cy="3599167"/>
          </a:xfrm>
        </p:spPr>
        <p:txBody>
          <a:bodyPr/>
          <a:lstStyle>
            <a:lvl1pPr>
              <a:lnSpc>
                <a:spcPct val="110000"/>
              </a:lnSpc>
              <a:defRPr sz="2000" baseline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AU" dirty="0"/>
              <a:t>Insert text maximum lines to the bottom of this text box, minimum 14pt font size with paragraph spacing 1.1</a:t>
            </a:r>
          </a:p>
          <a:p>
            <a:r>
              <a:rPr lang="en-AU" dirty="0" err="1"/>
              <a:t>Sequisit</a:t>
            </a:r>
            <a:r>
              <a:rPr lang="en-AU" dirty="0"/>
              <a:t> as </a:t>
            </a:r>
            <a:r>
              <a:rPr lang="en-AU" dirty="0" err="1"/>
              <a:t>quatem</a:t>
            </a:r>
            <a:r>
              <a:rPr lang="en-AU" dirty="0"/>
              <a:t> quam, </a:t>
            </a:r>
            <a:r>
              <a:rPr lang="en-AU" dirty="0" err="1"/>
              <a:t>expliamet</a:t>
            </a:r>
            <a:r>
              <a:rPr lang="en-AU" dirty="0"/>
              <a:t> </a:t>
            </a:r>
            <a:r>
              <a:rPr lang="en-AU" dirty="0" err="1"/>
              <a:t>porepud</a:t>
            </a:r>
            <a:r>
              <a:rPr lang="en-AU" dirty="0"/>
              <a:t> </a:t>
            </a:r>
            <a:r>
              <a:rPr lang="en-AU" dirty="0" err="1"/>
              <a:t>aestibuste</a:t>
            </a:r>
            <a:r>
              <a:rPr lang="en-AU" dirty="0"/>
              <a:t> </a:t>
            </a:r>
            <a:r>
              <a:rPr lang="en-AU" dirty="0" err="1"/>
              <a:t>cuptat</a:t>
            </a:r>
            <a:r>
              <a:rPr lang="en-AU" dirty="0"/>
              <a:t> </a:t>
            </a:r>
            <a:r>
              <a:rPr lang="en-AU" dirty="0" err="1"/>
              <a:t>ellaborit</a:t>
            </a:r>
            <a:r>
              <a:rPr lang="en-AU" dirty="0"/>
              <a:t> </a:t>
            </a:r>
            <a:r>
              <a:rPr lang="en-AU" dirty="0" err="1"/>
              <a:t>ut</a:t>
            </a:r>
            <a:r>
              <a:rPr lang="en-AU" dirty="0"/>
              <a:t> </a:t>
            </a:r>
            <a:r>
              <a:rPr lang="en-AU" dirty="0" err="1"/>
              <a:t>ut</a:t>
            </a:r>
            <a:r>
              <a:rPr lang="en-AU" dirty="0"/>
              <a:t> as </a:t>
            </a:r>
            <a:r>
              <a:rPr lang="en-AU" dirty="0" err="1"/>
              <a:t>dolo</a:t>
            </a:r>
            <a:r>
              <a:rPr lang="en-AU" dirty="0"/>
              <a:t> </a:t>
            </a:r>
            <a:r>
              <a:rPr lang="en-AU" dirty="0" err="1"/>
              <a:t>duci</a:t>
            </a:r>
            <a:r>
              <a:rPr lang="en-AU" dirty="0"/>
              <a:t> unto.</a:t>
            </a:r>
          </a:p>
        </p:txBody>
      </p:sp>
      <p:sp>
        <p:nvSpPr>
          <p:cNvPr id="12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2442" y="2357455"/>
            <a:ext cx="2647033" cy="3599167"/>
          </a:xfrm>
        </p:spPr>
        <p:txBody>
          <a:bodyPr/>
          <a:lstStyle>
            <a:lvl1pPr>
              <a:lnSpc>
                <a:spcPct val="110000"/>
              </a:lnSpc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AU" dirty="0"/>
              <a:t>Insert text maximum lines to the bottom of this text box, minimum 14pt font size with paragraph spacing 1.1</a:t>
            </a:r>
          </a:p>
          <a:p>
            <a:r>
              <a:rPr lang="en-AU" dirty="0" err="1"/>
              <a:t>Sequisit</a:t>
            </a:r>
            <a:r>
              <a:rPr lang="en-AU" dirty="0"/>
              <a:t> as </a:t>
            </a:r>
            <a:r>
              <a:rPr lang="en-AU" dirty="0" err="1"/>
              <a:t>quatem</a:t>
            </a:r>
            <a:r>
              <a:rPr lang="en-AU" dirty="0"/>
              <a:t> quam, </a:t>
            </a:r>
            <a:r>
              <a:rPr lang="en-AU" dirty="0" err="1"/>
              <a:t>expliamet</a:t>
            </a:r>
            <a:r>
              <a:rPr lang="en-AU" dirty="0"/>
              <a:t> </a:t>
            </a:r>
            <a:r>
              <a:rPr lang="en-AU" dirty="0" err="1"/>
              <a:t>porepud</a:t>
            </a:r>
            <a:r>
              <a:rPr lang="en-AU" dirty="0"/>
              <a:t> </a:t>
            </a:r>
            <a:r>
              <a:rPr lang="en-AU" dirty="0" err="1"/>
              <a:t>aestibuste</a:t>
            </a:r>
            <a:r>
              <a:rPr lang="en-AU" dirty="0"/>
              <a:t> </a:t>
            </a:r>
            <a:r>
              <a:rPr lang="en-AU" dirty="0" err="1"/>
              <a:t>cuptat</a:t>
            </a:r>
            <a:r>
              <a:rPr lang="en-AU" dirty="0"/>
              <a:t> </a:t>
            </a:r>
            <a:r>
              <a:rPr lang="en-AU" dirty="0" err="1"/>
              <a:t>ellaborit</a:t>
            </a:r>
            <a:r>
              <a:rPr lang="en-AU" dirty="0"/>
              <a:t> </a:t>
            </a:r>
            <a:r>
              <a:rPr lang="en-AU" dirty="0" err="1"/>
              <a:t>ut</a:t>
            </a:r>
            <a:r>
              <a:rPr lang="en-AU" dirty="0"/>
              <a:t> </a:t>
            </a:r>
            <a:r>
              <a:rPr lang="en-AU" dirty="0" err="1"/>
              <a:t>ut</a:t>
            </a:r>
            <a:r>
              <a:rPr lang="en-AU" dirty="0"/>
              <a:t> as </a:t>
            </a:r>
            <a:r>
              <a:rPr lang="en-AU" dirty="0" err="1"/>
              <a:t>dolo</a:t>
            </a:r>
            <a:r>
              <a:rPr lang="en-AU" dirty="0"/>
              <a:t> </a:t>
            </a:r>
            <a:r>
              <a:rPr lang="en-AU" dirty="0" err="1"/>
              <a:t>duci</a:t>
            </a:r>
            <a:r>
              <a:rPr lang="en-AU" dirty="0"/>
              <a:t> unto.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301292" y="2357455"/>
            <a:ext cx="2647033" cy="3599167"/>
          </a:xfrm>
        </p:spPr>
        <p:txBody>
          <a:bodyPr/>
          <a:lstStyle>
            <a:lvl1pPr>
              <a:lnSpc>
                <a:spcPct val="110000"/>
              </a:lnSpc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defRPr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defRPr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AU" dirty="0"/>
              <a:t>Insert text maximum lines to the bottom of this text box, minimum 14pt font size with paragraph spacing 1.1</a:t>
            </a:r>
          </a:p>
          <a:p>
            <a:r>
              <a:rPr lang="en-AU" dirty="0" err="1"/>
              <a:t>Sequisit</a:t>
            </a:r>
            <a:r>
              <a:rPr lang="en-AU" dirty="0"/>
              <a:t> as </a:t>
            </a:r>
            <a:r>
              <a:rPr lang="en-AU" dirty="0" err="1"/>
              <a:t>quatem</a:t>
            </a:r>
            <a:r>
              <a:rPr lang="en-AU" dirty="0"/>
              <a:t> quam, </a:t>
            </a:r>
            <a:r>
              <a:rPr lang="en-AU" dirty="0" err="1"/>
              <a:t>expliamet</a:t>
            </a:r>
            <a:r>
              <a:rPr lang="en-AU" dirty="0"/>
              <a:t> </a:t>
            </a:r>
            <a:r>
              <a:rPr lang="en-AU" dirty="0" err="1"/>
              <a:t>porepud</a:t>
            </a:r>
            <a:r>
              <a:rPr lang="en-AU" dirty="0"/>
              <a:t> </a:t>
            </a:r>
            <a:r>
              <a:rPr lang="en-AU" dirty="0" err="1"/>
              <a:t>aestibuste</a:t>
            </a:r>
            <a:r>
              <a:rPr lang="en-AU" dirty="0"/>
              <a:t> </a:t>
            </a:r>
            <a:r>
              <a:rPr lang="en-AU" dirty="0" err="1"/>
              <a:t>cuptat</a:t>
            </a:r>
            <a:r>
              <a:rPr lang="en-AU" dirty="0"/>
              <a:t> </a:t>
            </a:r>
            <a:r>
              <a:rPr lang="en-AU" dirty="0" err="1"/>
              <a:t>ellaborit</a:t>
            </a:r>
            <a:r>
              <a:rPr lang="en-AU" dirty="0"/>
              <a:t> </a:t>
            </a:r>
            <a:r>
              <a:rPr lang="en-AU" dirty="0" err="1"/>
              <a:t>ut</a:t>
            </a:r>
            <a:r>
              <a:rPr lang="en-AU" dirty="0"/>
              <a:t> </a:t>
            </a:r>
            <a:r>
              <a:rPr lang="en-AU" dirty="0" err="1"/>
              <a:t>ut</a:t>
            </a:r>
            <a:r>
              <a:rPr lang="en-AU" dirty="0"/>
              <a:t> as </a:t>
            </a:r>
            <a:r>
              <a:rPr lang="en-AU" dirty="0" err="1"/>
              <a:t>dolo</a:t>
            </a:r>
            <a:r>
              <a:rPr lang="en-AU" dirty="0"/>
              <a:t> </a:t>
            </a:r>
            <a:r>
              <a:rPr lang="en-AU" dirty="0" err="1"/>
              <a:t>duci</a:t>
            </a:r>
            <a:r>
              <a:rPr lang="en-AU" dirty="0"/>
              <a:t> unto.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2357455"/>
            <a:ext cx="2647033" cy="3599167"/>
          </a:xfrm>
        </p:spPr>
        <p:txBody>
          <a:bodyPr/>
          <a:lstStyle>
            <a:lvl1pPr>
              <a:lnSpc>
                <a:spcPct val="110000"/>
              </a:lnSpc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defRPr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defRPr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AU" dirty="0"/>
              <a:t>Insert text maximum lines to the bottom of this text box, minimum 14pt font size with paragraph spacing 1.1</a:t>
            </a:r>
          </a:p>
          <a:p>
            <a:r>
              <a:rPr lang="en-AU" dirty="0" err="1"/>
              <a:t>Sequisit</a:t>
            </a:r>
            <a:r>
              <a:rPr lang="en-AU" dirty="0"/>
              <a:t> as </a:t>
            </a:r>
            <a:r>
              <a:rPr lang="en-AU" dirty="0" err="1"/>
              <a:t>quatem</a:t>
            </a:r>
            <a:r>
              <a:rPr lang="en-AU" dirty="0"/>
              <a:t> quam, </a:t>
            </a:r>
            <a:r>
              <a:rPr lang="en-AU" dirty="0" err="1"/>
              <a:t>expliamet</a:t>
            </a:r>
            <a:r>
              <a:rPr lang="en-AU" dirty="0"/>
              <a:t> </a:t>
            </a:r>
            <a:r>
              <a:rPr lang="en-AU" dirty="0" err="1"/>
              <a:t>porepud</a:t>
            </a:r>
            <a:r>
              <a:rPr lang="en-AU" dirty="0"/>
              <a:t> </a:t>
            </a:r>
            <a:r>
              <a:rPr lang="en-AU" dirty="0" err="1"/>
              <a:t>aestibuste</a:t>
            </a:r>
            <a:r>
              <a:rPr lang="en-AU" dirty="0"/>
              <a:t> </a:t>
            </a:r>
            <a:r>
              <a:rPr lang="en-AU" dirty="0" err="1"/>
              <a:t>cuptat</a:t>
            </a:r>
            <a:r>
              <a:rPr lang="en-AU" dirty="0"/>
              <a:t> </a:t>
            </a:r>
            <a:r>
              <a:rPr lang="en-AU" dirty="0" err="1"/>
              <a:t>ellaborit</a:t>
            </a:r>
            <a:r>
              <a:rPr lang="en-AU" dirty="0"/>
              <a:t> </a:t>
            </a:r>
            <a:r>
              <a:rPr lang="en-AU" dirty="0" err="1"/>
              <a:t>ut</a:t>
            </a:r>
            <a:r>
              <a:rPr lang="en-AU" dirty="0"/>
              <a:t> </a:t>
            </a:r>
            <a:r>
              <a:rPr lang="en-AU" dirty="0" err="1"/>
              <a:t>ut</a:t>
            </a:r>
            <a:r>
              <a:rPr lang="en-AU" dirty="0"/>
              <a:t> as </a:t>
            </a:r>
            <a:r>
              <a:rPr lang="en-AU" dirty="0" err="1"/>
              <a:t>dolo</a:t>
            </a:r>
            <a:r>
              <a:rPr lang="en-AU" dirty="0"/>
              <a:t> </a:t>
            </a:r>
            <a:r>
              <a:rPr lang="en-AU" dirty="0" err="1"/>
              <a:t>duci</a:t>
            </a:r>
            <a:r>
              <a:rPr lang="en-AU" dirty="0"/>
              <a:t> unto.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687576"/>
            <a:ext cx="2647034" cy="498483"/>
          </a:xfrm>
        </p:spPr>
        <p:txBody>
          <a:bodyPr wrap="square" anchor="ctr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1800" b="1" cap="all" baseline="0">
                <a:solidFill>
                  <a:schemeClr val="bg1"/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HEADING AT 18PT </a:t>
            </a:r>
            <a:br>
              <a:rPr lang="en-US" dirty="0"/>
            </a:br>
            <a:r>
              <a:rPr lang="en-US" dirty="0"/>
              <a:t>MIN 16PT MAX 2 LINES</a:t>
            </a:r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39" hasCustomPrompt="1"/>
          </p:nvPr>
        </p:nvSpPr>
        <p:spPr>
          <a:xfrm>
            <a:off x="3301291" y="1687576"/>
            <a:ext cx="2647034" cy="498483"/>
          </a:xfrm>
        </p:spPr>
        <p:txBody>
          <a:bodyPr wrap="square" anchor="ctr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1800" b="1" cap="all" baseline="0">
                <a:solidFill>
                  <a:schemeClr val="bg1"/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HEADING AT 18PT </a:t>
            </a:r>
            <a:br>
              <a:rPr lang="en-US" dirty="0"/>
            </a:br>
            <a:r>
              <a:rPr lang="en-US" dirty="0"/>
              <a:t>MIN 16PT MAX 2 LINES</a:t>
            </a:r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40" hasCustomPrompt="1"/>
          </p:nvPr>
        </p:nvSpPr>
        <p:spPr>
          <a:xfrm>
            <a:off x="6242440" y="1687576"/>
            <a:ext cx="2647034" cy="498483"/>
          </a:xfrm>
        </p:spPr>
        <p:txBody>
          <a:bodyPr wrap="square" anchor="ctr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1800" b="1" cap="all" baseline="0">
                <a:solidFill>
                  <a:schemeClr val="bg1"/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HEADING AT 18PT </a:t>
            </a:r>
            <a:br>
              <a:rPr lang="en-US" dirty="0"/>
            </a:br>
            <a:r>
              <a:rPr lang="en-US" dirty="0"/>
              <a:t>MIN 16PT MAX 2 LINES</a:t>
            </a:r>
          </a:p>
        </p:txBody>
      </p:sp>
      <p:sp>
        <p:nvSpPr>
          <p:cNvPr id="21" name="Text Placeholder 5"/>
          <p:cNvSpPr>
            <a:spLocks noGrp="1"/>
          </p:cNvSpPr>
          <p:nvPr>
            <p:ph type="body" sz="quarter" idx="41" hasCustomPrompt="1"/>
          </p:nvPr>
        </p:nvSpPr>
        <p:spPr>
          <a:xfrm>
            <a:off x="9183588" y="1687576"/>
            <a:ext cx="2647034" cy="498483"/>
          </a:xfrm>
        </p:spPr>
        <p:txBody>
          <a:bodyPr wrap="square" anchor="ctr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1800" b="1" cap="all" baseline="0">
                <a:solidFill>
                  <a:schemeClr val="bg1"/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HEADING AT 18PT </a:t>
            </a:r>
            <a:br>
              <a:rPr lang="en-US" dirty="0"/>
            </a:br>
            <a:r>
              <a:rPr lang="en-US" dirty="0"/>
              <a:t>MIN 16PT MAX 2 LINES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0" hasCustomPrompt="1"/>
          </p:nvPr>
        </p:nvSpPr>
        <p:spPr>
          <a:xfrm>
            <a:off x="360141" y="6333965"/>
            <a:ext cx="1927479" cy="331611"/>
          </a:xfrm>
          <a:ln>
            <a:solidFill>
              <a:schemeClr val="bg1"/>
            </a:solidFill>
          </a:ln>
        </p:spPr>
        <p:txBody>
          <a:bodyPr wrap="none" lIns="144000" tIns="72000" rIns="144000" bIns="72000" anchor="ctr">
            <a:spAutoFit/>
          </a:bodyPr>
          <a:lstStyle>
            <a:lvl1pPr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511450923"/>
      </p:ext>
    </p:extLst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Aurora - 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083386" y="2789175"/>
            <a:ext cx="10524898" cy="1080861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4400" b="0" i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1083386" y="4156074"/>
            <a:ext cx="10524898" cy="1092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14209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urora -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31207" y="6356350"/>
            <a:ext cx="495656" cy="365125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3847DB54-D037-B84F-B6F1-2E8DA40D09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960792" y="1524000"/>
            <a:ext cx="10270415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23244736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rora -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31207" y="6356350"/>
            <a:ext cx="495656" cy="365125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3847DB54-D037-B84F-B6F1-2E8DA40D09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960792" y="1524000"/>
            <a:ext cx="10270415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37823575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urora - 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083386" y="2992375"/>
            <a:ext cx="10524898" cy="1080861"/>
          </a:xfrm>
        </p:spPr>
        <p:txBody>
          <a:bodyPr>
            <a:noAutofit/>
          </a:bodyPr>
          <a:lstStyle>
            <a:lvl1pPr marL="0" indent="0">
              <a:buNone/>
              <a:defRPr sz="4400" b="0" i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1083386" y="4156074"/>
            <a:ext cx="10524898" cy="1092819"/>
          </a:xfrm>
        </p:spPr>
        <p:txBody>
          <a:bodyPr>
            <a:noAutofit/>
          </a:bodyPr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8641737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urora - 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083386" y="2789175"/>
            <a:ext cx="10524898" cy="1080861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4400" b="0" i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1083386" y="4156074"/>
            <a:ext cx="10524898" cy="1092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6298400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Aurora -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60793" y="1122363"/>
            <a:ext cx="10270414" cy="2387600"/>
          </a:xfrm>
        </p:spPr>
        <p:txBody>
          <a:bodyPr anchor="b">
            <a:noAutofit/>
          </a:bodyPr>
          <a:lstStyle>
            <a:lvl1pPr algn="l">
              <a:defRPr sz="4400" b="0" i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60793" y="3682980"/>
            <a:ext cx="10270414" cy="1655762"/>
          </a:xfrm>
        </p:spPr>
        <p:txBody>
          <a:bodyPr>
            <a:no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31207" y="6356350"/>
            <a:ext cx="495656" cy="365125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3847DB54-D037-B84F-B6F1-2E8DA40D09A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762086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rora -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59817" y="1524000"/>
            <a:ext cx="5181600" cy="4351338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3817" y="1524000"/>
            <a:ext cx="4936414" cy="4351338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30231" y="6356350"/>
            <a:ext cx="496632" cy="365125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3847DB54-D037-B84F-B6F1-2E8DA40D09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6007545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rora -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31207" y="6356350"/>
            <a:ext cx="495656" cy="365125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3847DB54-D037-B84F-B6F1-2E8DA40D09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8723535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BA40A9-8F57-49B2-9912-2DCEB0E07C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B060388-3D29-4905-B199-E13CA565B7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395E17-078B-4496-820E-600FDE7765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12/04/2018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B8D983-888F-4C9F-8146-2F0B9B658A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803F9F-0894-4909-A006-A9132DA08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94686097"/>
      </p:ext>
    </p:extLst>
  </p:cSld>
  <p:clrMapOvr>
    <a:masterClrMapping/>
  </p:clrMapOvr>
  <p:hf hdr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56880-920E-4AC2-B9DF-B35642942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CACFC7-A2CC-4F82-B35C-C99666614F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D2A4F7-6017-4448-9E0F-F4F2B8F4A7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12/04/2018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63887C-98B6-4B76-A3DF-E91D7814F6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45617D-8938-4962-A07D-EFFC2146F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78894757"/>
      </p:ext>
    </p:extLst>
  </p:cSld>
  <p:clrMapOvr>
    <a:masterClrMapping/>
  </p:clrMapOvr>
  <p:hf hdr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84BADC-DD48-4A7A-AA6F-1491AB638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71B648-AD16-4333-9C86-6AE5EE22A9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A75EF8-6602-4E4C-9FBC-D184F3519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12/04/2018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CA981F-B515-4100-95F9-F5ED3EF95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519156-9F9A-41FD-8095-3FBB20E929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77694154"/>
      </p:ext>
    </p:extLst>
  </p:cSld>
  <p:clrMapOvr>
    <a:masterClrMapping/>
  </p:clrMapOvr>
  <p:hf hdr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5221F3-09F2-464A-B349-622429C29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91227C-8188-4021-A734-95649DEE2D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DDF4BB-FC5C-4008-9199-D37DD89495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FAEEDC-0F93-4957-BC2A-BEEEEB10EB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12/04/2018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6A3AA5-AA5B-4F78-A0E7-B3A67C725A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95FB40-2217-4C70-947C-559C5802D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63406863"/>
      </p:ext>
    </p:extLst>
  </p:cSld>
  <p:clrMapOvr>
    <a:masterClrMapping/>
  </p:clrMapOvr>
  <p:hf hdr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F23C97-C51B-42E6-8B48-3446574148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FB3574-0CBE-4A76-A8D6-9D65410192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DDD062-A843-482A-95DA-979CF710EB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F5A535D-5056-456E-82C2-0F63406961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F7B8BF9-4BAB-4EF4-9D01-E544D9FBA8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4DE666F-BDFD-4DD8-827E-A44755864D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12/04/2018</a:t>
            </a:fld>
            <a:endParaRPr lang="pt-B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024C43A-2647-44F4-9509-4C11713A82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A9E450F-CA76-427D-892C-B854FC0103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7906488"/>
      </p:ext>
    </p:extLst>
  </p:cSld>
  <p:clrMapOvr>
    <a:masterClrMapping/>
  </p:clrMapOvr>
  <p:hf hdr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9C0AC3-5E56-4377-A2A8-F56850A53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1864E42-E26D-44DE-9EFD-DECEC2D91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12/04/2018</a:t>
            </a:fld>
            <a:endParaRPr lang="pt-B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74B4E1-8875-4F58-8FB8-662EC4352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295EBC-C36F-4AE5-B496-0B949B2D1C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70585617"/>
      </p:ext>
    </p:extLst>
  </p:cSld>
  <p:clrMapOvr>
    <a:masterClrMapping/>
  </p:clrMapOvr>
  <p:hf hdr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E0FF236-0400-4A43-B324-A550E51282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12/04/2018</a:t>
            </a:fld>
            <a:endParaRPr lang="pt-B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8C9E28-C68F-44AA-81DE-D162FD43BB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8B479D-F917-4FF4-9446-3C7781F82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80808565"/>
      </p:ext>
    </p:extLst>
  </p:cSld>
  <p:clrMapOvr>
    <a:masterClrMapping/>
  </p:clrMapOvr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urora -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3847DB54-D037-B84F-B6F1-2E8DA40D09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960792" y="1524000"/>
            <a:ext cx="10270415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960792" y="390719"/>
            <a:ext cx="10270415" cy="99834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2773033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37442A-0FA7-497C-94B6-3018B28FB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6ED50-292B-45BD-88ED-44432B9C4C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208E39-8BA9-4D9D-98FE-D2D98FC6E3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3AA5BD-4A91-4581-A6AD-3EDB97968D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12/04/2018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E230A3-7AA5-4B9B-98FC-C918F1814E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E26C3F-8D9D-48EF-B12F-7FA851BE2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22370360"/>
      </p:ext>
    </p:extLst>
  </p:cSld>
  <p:clrMapOvr>
    <a:masterClrMapping/>
  </p:clrMapOvr>
  <p:hf hdr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7D14C8-A449-4F91-8BF9-184B6E4E89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6E042A6-1866-4A09-8BDC-F92BF7BC711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E1F2CE-ED57-4722-BB39-704D987039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0A8E96-48F9-4460-A947-14CF7F8951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12/04/2018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4074A6-C2A1-468E-853D-FE3A5A71CB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B28ED1-F0CC-4A8D-AFBA-E138F29EF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51786253"/>
      </p:ext>
    </p:extLst>
  </p:cSld>
  <p:clrMapOvr>
    <a:masterClrMapping/>
  </p:clrMapOvr>
  <p:hf hdr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D20B7B-9162-4917-8438-5CB7815AF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F536F9-8471-42A0-BF61-91C01437A1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818ABF-0967-4AA7-90D1-FCFE9018B2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12/04/2018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A2E328-A2FC-43A1-BF3F-02475CBD4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B4C937-6E16-4A00-9C60-9C68C291D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20036451"/>
      </p:ext>
    </p:extLst>
  </p:cSld>
  <p:clrMapOvr>
    <a:masterClrMapping/>
  </p:clrMapOvr>
  <p:hf hdr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3EF4BB0-D8B9-430A-801B-44622C6837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3E9AF2-6EA8-40BA-A66E-0A51AE405D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4F3F72-08F2-40DA-8A3F-81F8B8DD27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12/04/2018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43FFBD-B2E8-463C-9DFF-52958191E9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3974DC-005C-4E55-AA81-99ABFAC570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62275704"/>
      </p:ext>
    </p:extLst>
  </p:cSld>
  <p:clrMapOvr>
    <a:masterClrMapping/>
  </p:clrMapOvr>
  <p:hf hdr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0_Blank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50899"/>
            <a:ext cx="2012411" cy="297744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120233024"/>
      </p:ext>
    </p:extLst>
  </p:cSld>
  <p:clrMapOvr>
    <a:masterClrMapping/>
  </p:clrMapOvr>
  <p:hf hdr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0_Blank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50899"/>
            <a:ext cx="2012411" cy="297744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38306173"/>
      </p:ext>
    </p:extLst>
  </p:cSld>
  <p:clrMapOvr>
    <a:masterClrMapping/>
  </p:clrMapOvr>
  <p:hf hdr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1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pt-BR">
              <a:solidFill>
                <a:prstClr val="white"/>
              </a:solidFill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61224BE-E306-4264-A30A-5C39AFF910A6}" type="datetime1">
              <a:rPr lang="pt-BR" smtClean="0">
                <a:solidFill>
                  <a:prstClr val="black">
                    <a:tint val="75000"/>
                  </a:prstClr>
                </a:solidFill>
              </a:rPr>
              <a:t>12/04/2018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11650468" y="6557911"/>
            <a:ext cx="592183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F048863C-03EC-450E-88A4-6CFEFCFC291C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319685"/>
      </p:ext>
    </p:extLst>
  </p:cSld>
  <p:clrMapOvr>
    <a:masterClrMapping/>
  </p:clrMapOvr>
  <p:hf hdr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Aurora - 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083386" y="2789175"/>
            <a:ext cx="10524898" cy="1080861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4400" b="0" i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1083386" y="4156074"/>
            <a:ext cx="10524898" cy="1092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5144647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I Slide Design Pack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026411" y="3325224"/>
            <a:ext cx="8139179" cy="747724"/>
          </a:xfrm>
          <a:prstGeom prst="rect">
            <a:avLst/>
          </a:prstGeom>
        </p:spPr>
        <p:txBody>
          <a:bodyPr wrap="square" lIns="0" tIns="0" anchor="b" anchorCtr="0">
            <a:spAutoFit/>
          </a:bodyPr>
          <a:lstStyle>
            <a:lvl1pPr algn="ctr">
              <a:lnSpc>
                <a:spcPct val="90000"/>
              </a:lnSpc>
              <a:defRPr sz="5399" b="1" cap="all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AI SLIDE DESIGN PACK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026411" y="4116313"/>
            <a:ext cx="8139179" cy="304628"/>
          </a:xfrm>
        </p:spPr>
        <p:txBody>
          <a:bodyPr>
            <a:spAutoFit/>
          </a:bodyPr>
          <a:lstStyle>
            <a:lvl1pPr algn="ctr">
              <a:defRPr sz="1800" b="1" cap="all" baseline="0">
                <a:solidFill>
                  <a:sysClr val="windowText" lastClr="000000">
                    <a:alpha val="35000"/>
                  </a:sysClr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VERSION 1.0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4016355" y="2148492"/>
            <a:ext cx="882344" cy="881796"/>
            <a:chOff x="4014786" y="2148990"/>
            <a:chExt cx="881999" cy="882000"/>
          </a:xfrm>
        </p:grpSpPr>
        <p:sp>
          <p:nvSpPr>
            <p:cNvPr id="118" name="Oval 117"/>
            <p:cNvSpPr>
              <a:spLocks noChangeArrowheads="1"/>
            </p:cNvSpPr>
            <p:nvPr/>
          </p:nvSpPr>
          <p:spPr bwMode="auto">
            <a:xfrm>
              <a:off x="4014786" y="2148990"/>
              <a:ext cx="881999" cy="882000"/>
            </a:xfrm>
            <a:prstGeom prst="ellipse">
              <a:avLst/>
            </a:prstGeom>
            <a:noFill/>
            <a:ln w="57150" cap="rnd">
              <a:solidFill>
                <a:schemeClr val="accent2"/>
              </a:solidFill>
              <a:prstDash val="solid"/>
              <a:miter lim="800000"/>
              <a:headEnd type="none" w="sm" len="sm"/>
              <a:tailEnd type="none"/>
            </a:ln>
          </p:spPr>
          <p:txBody>
            <a:bodyPr vert="horz" wrap="square" lIns="91432" tIns="45717" rIns="91432" bIns="45717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80000"/>
                </a:lnSpc>
              </a:pPr>
              <a:r>
                <a:rPr lang="en-AU" sz="1800" dirty="0">
                  <a:solidFill>
                    <a:schemeClr val="bg1"/>
                  </a:solidFill>
                  <a:latin typeface="+mn-lt"/>
                  <a:cs typeface="Gotham Medium" pitchFamily="2" charset="0"/>
                </a:rPr>
                <a:t>  </a:t>
              </a:r>
            </a:p>
          </p:txBody>
        </p:sp>
        <p:pic>
          <p:nvPicPr>
            <p:cNvPr id="123" name="Picture 7"/>
            <p:cNvPicPr>
              <a:picLocks noChangeAspect="1" noChangeArrowheads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00129" y="2334334"/>
              <a:ext cx="511313" cy="5113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5" name="Group 4"/>
          <p:cNvGrpSpPr/>
          <p:nvPr/>
        </p:nvGrpSpPr>
        <p:grpSpPr>
          <a:xfrm>
            <a:off x="2924039" y="2148492"/>
            <a:ext cx="882344" cy="881796"/>
            <a:chOff x="2922897" y="2148990"/>
            <a:chExt cx="881999" cy="882000"/>
          </a:xfrm>
        </p:grpSpPr>
        <p:sp>
          <p:nvSpPr>
            <p:cNvPr id="117" name="Oval 116"/>
            <p:cNvSpPr>
              <a:spLocks noChangeArrowheads="1"/>
            </p:cNvSpPr>
            <p:nvPr/>
          </p:nvSpPr>
          <p:spPr bwMode="auto">
            <a:xfrm>
              <a:off x="2922897" y="2148990"/>
              <a:ext cx="881999" cy="882000"/>
            </a:xfrm>
            <a:prstGeom prst="ellipse">
              <a:avLst/>
            </a:prstGeom>
            <a:noFill/>
            <a:ln w="57150" cap="rnd">
              <a:solidFill>
                <a:schemeClr val="tx1">
                  <a:alpha val="35000"/>
                </a:schemeClr>
              </a:solidFill>
              <a:prstDash val="solid"/>
              <a:miter lim="800000"/>
              <a:headEnd type="none" w="sm" len="sm"/>
              <a:tailEnd type="none"/>
            </a:ln>
          </p:spPr>
          <p:txBody>
            <a:bodyPr vert="horz" wrap="square" lIns="91432" tIns="45717" rIns="91432" bIns="45717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80000"/>
                </a:lnSpc>
              </a:pPr>
              <a:r>
                <a:rPr lang="en-AU" sz="1800" dirty="0">
                  <a:solidFill>
                    <a:schemeClr val="bg1"/>
                  </a:solidFill>
                  <a:latin typeface="+mn-lt"/>
                  <a:cs typeface="Gotham Medium" pitchFamily="2" charset="0"/>
                </a:rPr>
                <a:t>  </a:t>
              </a:r>
            </a:p>
          </p:txBody>
        </p:sp>
        <p:pic>
          <p:nvPicPr>
            <p:cNvPr id="124" name="Picture 2"/>
            <p:cNvPicPr>
              <a:picLocks noChangeAspect="1" noChangeArrowheads="1"/>
            </p:cNvPicPr>
            <p:nvPr/>
          </p:nvPicPr>
          <p:blipFill>
            <a:blip r:embed="rId3" cstate="screen">
              <a:alphaModFix amt="3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8240" y="2334334"/>
              <a:ext cx="511313" cy="5113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7" name="Group 6"/>
          <p:cNvGrpSpPr/>
          <p:nvPr/>
        </p:nvGrpSpPr>
        <p:grpSpPr>
          <a:xfrm>
            <a:off x="5108671" y="2148492"/>
            <a:ext cx="882344" cy="881796"/>
            <a:chOff x="5106675" y="2148990"/>
            <a:chExt cx="881999" cy="882000"/>
          </a:xfrm>
        </p:grpSpPr>
        <p:sp>
          <p:nvSpPr>
            <p:cNvPr id="119" name="Oval 118"/>
            <p:cNvSpPr>
              <a:spLocks noChangeArrowheads="1"/>
            </p:cNvSpPr>
            <p:nvPr/>
          </p:nvSpPr>
          <p:spPr bwMode="auto">
            <a:xfrm>
              <a:off x="5106675" y="2148990"/>
              <a:ext cx="881999" cy="882000"/>
            </a:xfrm>
            <a:prstGeom prst="ellipse">
              <a:avLst/>
            </a:prstGeom>
            <a:noFill/>
            <a:ln w="57150" cap="rnd">
              <a:solidFill>
                <a:schemeClr val="tx1">
                  <a:alpha val="35000"/>
                </a:schemeClr>
              </a:solidFill>
              <a:prstDash val="solid"/>
              <a:miter lim="800000"/>
              <a:headEnd type="none" w="sm" len="sm"/>
              <a:tailEnd type="none"/>
            </a:ln>
          </p:spPr>
          <p:txBody>
            <a:bodyPr vert="horz" wrap="square" lIns="91432" tIns="45717" rIns="91432" bIns="45717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80000"/>
                </a:lnSpc>
              </a:pPr>
              <a:r>
                <a:rPr lang="en-AU" sz="1800" dirty="0">
                  <a:solidFill>
                    <a:schemeClr val="bg1"/>
                  </a:solidFill>
                  <a:latin typeface="+mn-lt"/>
                  <a:cs typeface="Gotham Medium" pitchFamily="2" charset="0"/>
                </a:rPr>
                <a:t>  </a:t>
              </a:r>
            </a:p>
          </p:txBody>
        </p:sp>
        <p:pic>
          <p:nvPicPr>
            <p:cNvPr id="125" name="Picture 124"/>
            <p:cNvPicPr>
              <a:picLocks noChangeAspect="1" noChangeArrowheads="1"/>
            </p:cNvPicPr>
            <p:nvPr/>
          </p:nvPicPr>
          <p:blipFill>
            <a:blip r:embed="rId4" cstate="screen">
              <a:alphaModFix amt="3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89487" y="2334334"/>
              <a:ext cx="516375" cy="5113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8" name="Group 7"/>
          <p:cNvGrpSpPr/>
          <p:nvPr/>
        </p:nvGrpSpPr>
        <p:grpSpPr>
          <a:xfrm>
            <a:off x="6200986" y="2148492"/>
            <a:ext cx="882344" cy="881796"/>
            <a:chOff x="6198564" y="2148990"/>
            <a:chExt cx="881999" cy="882000"/>
          </a:xfrm>
        </p:grpSpPr>
        <p:sp>
          <p:nvSpPr>
            <p:cNvPr id="120" name="Oval 119"/>
            <p:cNvSpPr>
              <a:spLocks noChangeArrowheads="1"/>
            </p:cNvSpPr>
            <p:nvPr/>
          </p:nvSpPr>
          <p:spPr bwMode="auto">
            <a:xfrm>
              <a:off x="6198564" y="2148990"/>
              <a:ext cx="881999" cy="882000"/>
            </a:xfrm>
            <a:prstGeom prst="ellipse">
              <a:avLst/>
            </a:prstGeom>
            <a:noFill/>
            <a:ln w="57150" cap="rnd">
              <a:solidFill>
                <a:schemeClr val="tx1">
                  <a:alpha val="35000"/>
                </a:schemeClr>
              </a:solidFill>
              <a:prstDash val="solid"/>
              <a:miter lim="800000"/>
              <a:headEnd type="none" w="sm" len="sm"/>
              <a:tailEnd type="none"/>
            </a:ln>
          </p:spPr>
          <p:txBody>
            <a:bodyPr vert="horz" wrap="square" lIns="91432" tIns="45717" rIns="91432" bIns="45717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80000"/>
                </a:lnSpc>
              </a:pPr>
              <a:r>
                <a:rPr lang="en-AU" sz="1800" dirty="0">
                  <a:solidFill>
                    <a:schemeClr val="bg1"/>
                  </a:solidFill>
                  <a:latin typeface="+mn-lt"/>
                  <a:cs typeface="Gotham Medium" pitchFamily="2" charset="0"/>
                </a:rPr>
                <a:t>  </a:t>
              </a:r>
            </a:p>
          </p:txBody>
        </p:sp>
        <p:pic>
          <p:nvPicPr>
            <p:cNvPr id="126" name="Picture 125"/>
            <p:cNvPicPr>
              <a:picLocks noChangeAspect="1" noChangeArrowheads="1"/>
            </p:cNvPicPr>
            <p:nvPr/>
          </p:nvPicPr>
          <p:blipFill>
            <a:blip r:embed="rId5" cstate="screen">
              <a:alphaModFix amt="3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83907" y="2334334"/>
              <a:ext cx="511313" cy="5113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9" name="Group 8"/>
          <p:cNvGrpSpPr/>
          <p:nvPr/>
        </p:nvGrpSpPr>
        <p:grpSpPr>
          <a:xfrm>
            <a:off x="7293302" y="2148492"/>
            <a:ext cx="882344" cy="881796"/>
            <a:chOff x="7290453" y="2148990"/>
            <a:chExt cx="881999" cy="882000"/>
          </a:xfrm>
        </p:grpSpPr>
        <p:sp>
          <p:nvSpPr>
            <p:cNvPr id="121" name="Oval 120"/>
            <p:cNvSpPr>
              <a:spLocks noChangeArrowheads="1"/>
            </p:cNvSpPr>
            <p:nvPr/>
          </p:nvSpPr>
          <p:spPr bwMode="auto">
            <a:xfrm>
              <a:off x="7290453" y="2148990"/>
              <a:ext cx="881999" cy="882000"/>
            </a:xfrm>
            <a:prstGeom prst="ellipse">
              <a:avLst/>
            </a:prstGeom>
            <a:noFill/>
            <a:ln w="57150" cap="rnd">
              <a:solidFill>
                <a:schemeClr val="tx1">
                  <a:alpha val="35000"/>
                </a:schemeClr>
              </a:solidFill>
              <a:prstDash val="solid"/>
              <a:miter lim="800000"/>
              <a:headEnd type="none" w="sm" len="sm"/>
              <a:tailEnd type="none"/>
            </a:ln>
          </p:spPr>
          <p:txBody>
            <a:bodyPr vert="horz" wrap="square" lIns="91432" tIns="45717" rIns="91432" bIns="45717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80000"/>
                </a:lnSpc>
              </a:pPr>
              <a:r>
                <a:rPr lang="en-AU" sz="1800" dirty="0">
                  <a:solidFill>
                    <a:schemeClr val="bg1"/>
                  </a:solidFill>
                  <a:latin typeface="+mn-lt"/>
                  <a:cs typeface="Gotham Medium" pitchFamily="2" charset="0"/>
                </a:rPr>
                <a:t>  </a:t>
              </a:r>
            </a:p>
          </p:txBody>
        </p:sp>
        <p:pic>
          <p:nvPicPr>
            <p:cNvPr id="127" name="Picture 126"/>
            <p:cNvPicPr>
              <a:picLocks noChangeAspect="1" noChangeArrowheads="1"/>
            </p:cNvPicPr>
            <p:nvPr/>
          </p:nvPicPr>
          <p:blipFill>
            <a:blip r:embed="rId6" cstate="screen">
              <a:alphaModFix amt="3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75796" y="2334334"/>
              <a:ext cx="511313" cy="5113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3" name="Group 2"/>
          <p:cNvGrpSpPr/>
          <p:nvPr/>
        </p:nvGrpSpPr>
        <p:grpSpPr>
          <a:xfrm>
            <a:off x="8385619" y="2148492"/>
            <a:ext cx="882344" cy="881796"/>
            <a:chOff x="8382343" y="2148990"/>
            <a:chExt cx="881999" cy="882000"/>
          </a:xfrm>
        </p:grpSpPr>
        <p:sp>
          <p:nvSpPr>
            <p:cNvPr id="122" name="Oval 121"/>
            <p:cNvSpPr>
              <a:spLocks noChangeArrowheads="1"/>
            </p:cNvSpPr>
            <p:nvPr/>
          </p:nvSpPr>
          <p:spPr bwMode="auto">
            <a:xfrm>
              <a:off x="8382343" y="2148990"/>
              <a:ext cx="881999" cy="882000"/>
            </a:xfrm>
            <a:prstGeom prst="ellipse">
              <a:avLst/>
            </a:prstGeom>
            <a:noFill/>
            <a:ln w="57150" cap="rnd">
              <a:solidFill>
                <a:schemeClr val="tx1">
                  <a:alpha val="35000"/>
                </a:schemeClr>
              </a:solidFill>
              <a:prstDash val="solid"/>
              <a:miter lim="800000"/>
              <a:headEnd type="none" w="sm" len="sm"/>
              <a:tailEnd type="none"/>
            </a:ln>
          </p:spPr>
          <p:txBody>
            <a:bodyPr vert="horz" wrap="square" lIns="91432" tIns="45717" rIns="91432" bIns="45717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80000"/>
                </a:lnSpc>
              </a:pPr>
              <a:r>
                <a:rPr lang="en-AU" sz="1800" dirty="0">
                  <a:solidFill>
                    <a:schemeClr val="bg1"/>
                  </a:solidFill>
                  <a:latin typeface="+mn-lt"/>
                  <a:cs typeface="Gotham Medium" pitchFamily="2" charset="0"/>
                </a:rPr>
                <a:t>  </a:t>
              </a:r>
            </a:p>
          </p:txBody>
        </p:sp>
        <p:pic>
          <p:nvPicPr>
            <p:cNvPr id="128" name="Picture 127"/>
            <p:cNvPicPr>
              <a:picLocks noChangeAspect="1" noChangeArrowheads="1"/>
            </p:cNvPicPr>
            <p:nvPr/>
          </p:nvPicPr>
          <p:blipFill>
            <a:blip r:embed="rId7" cstate="screen">
              <a:alphaModFix amt="3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24836" y="2334334"/>
              <a:ext cx="511313" cy="5113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29" name="Text Placeholder 2"/>
          <p:cNvSpPr txBox="1">
            <a:spLocks/>
          </p:cNvSpPr>
          <p:nvPr/>
        </p:nvSpPr>
        <p:spPr>
          <a:xfrm>
            <a:off x="2909632" y="1738224"/>
            <a:ext cx="911156" cy="3384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None/>
              <a:defRPr sz="2800" kern="1200" cap="all" baseline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179374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358745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538118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717490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933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376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819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261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100" b="0" cap="none" dirty="0">
                <a:solidFill>
                  <a:schemeClr val="tx1">
                    <a:alpha val="35000"/>
                  </a:schemeClr>
                </a:solidFill>
              </a:rPr>
              <a:t>MASTER TEMPLATE</a:t>
            </a:r>
          </a:p>
        </p:txBody>
      </p:sp>
      <p:sp>
        <p:nvSpPr>
          <p:cNvPr id="130" name="Text Placeholder 2"/>
          <p:cNvSpPr txBox="1">
            <a:spLocks/>
          </p:cNvSpPr>
          <p:nvPr/>
        </p:nvSpPr>
        <p:spPr>
          <a:xfrm>
            <a:off x="5094264" y="1738224"/>
            <a:ext cx="911156" cy="3384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None/>
              <a:defRPr sz="2800" kern="1200" cap="all" baseline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179374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358745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538118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717490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933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376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819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261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100" b="0" cap="none" dirty="0">
                <a:solidFill>
                  <a:schemeClr val="tx1">
                    <a:alpha val="35000"/>
                  </a:schemeClr>
                </a:solidFill>
              </a:rPr>
              <a:t>ICON LIBRARY</a:t>
            </a:r>
          </a:p>
        </p:txBody>
      </p:sp>
      <p:sp>
        <p:nvSpPr>
          <p:cNvPr id="131" name="Text Placeholder 2"/>
          <p:cNvSpPr txBox="1">
            <a:spLocks/>
          </p:cNvSpPr>
          <p:nvPr/>
        </p:nvSpPr>
        <p:spPr>
          <a:xfrm>
            <a:off x="6186579" y="1738224"/>
            <a:ext cx="911156" cy="3384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None/>
              <a:defRPr sz="2800" kern="1200" cap="all" baseline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179374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358745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538118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717490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933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376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819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261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100" b="0" cap="none" dirty="0">
                <a:solidFill>
                  <a:schemeClr val="tx1">
                    <a:alpha val="35000"/>
                  </a:schemeClr>
                </a:solidFill>
              </a:rPr>
              <a:t>IMAGE LIBRARY</a:t>
            </a:r>
          </a:p>
        </p:txBody>
      </p:sp>
      <p:sp>
        <p:nvSpPr>
          <p:cNvPr id="132" name="Text Placeholder 2"/>
          <p:cNvSpPr txBox="1">
            <a:spLocks/>
          </p:cNvSpPr>
          <p:nvPr/>
        </p:nvSpPr>
        <p:spPr>
          <a:xfrm>
            <a:off x="7278895" y="1738224"/>
            <a:ext cx="911156" cy="3384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None/>
              <a:defRPr sz="2800" kern="1200" cap="all" baseline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179374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358745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538118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717490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933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376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819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261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100" b="0" cap="none" dirty="0">
                <a:solidFill>
                  <a:schemeClr val="tx1">
                    <a:alpha val="35000"/>
                  </a:schemeClr>
                </a:solidFill>
              </a:rPr>
              <a:t>CREDENTIAL LIBRARY</a:t>
            </a:r>
          </a:p>
        </p:txBody>
      </p:sp>
      <p:sp>
        <p:nvSpPr>
          <p:cNvPr id="133" name="Text Placeholder 2"/>
          <p:cNvSpPr txBox="1">
            <a:spLocks/>
          </p:cNvSpPr>
          <p:nvPr/>
        </p:nvSpPr>
        <p:spPr>
          <a:xfrm>
            <a:off x="8371212" y="1738224"/>
            <a:ext cx="911156" cy="3384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None/>
              <a:defRPr sz="2800" kern="1200" cap="all" baseline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179374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358745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538118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717490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933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376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819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261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100" b="0" cap="none" dirty="0">
                <a:solidFill>
                  <a:schemeClr val="tx1">
                    <a:alpha val="35000"/>
                  </a:schemeClr>
                </a:solidFill>
              </a:rPr>
              <a:t>STYLE GUIDE</a:t>
            </a:r>
          </a:p>
        </p:txBody>
      </p:sp>
      <p:pic>
        <p:nvPicPr>
          <p:cNvPr id="28" name="Picture 2" descr="\\Dloaudata01\dlohq\StudioJobs\Clients\Presentations\Accenture\Ellen C Marks - 15-4605 - Accenture Interactive template design Ph 1\Working Files\Illustrator\Acc Wordmark\Acc Interactive RGB White_48px_H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463" y="6044912"/>
            <a:ext cx="3470043" cy="63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312013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a_Cov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716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14527" y="2165078"/>
            <a:ext cx="7562953" cy="1514261"/>
          </a:xfrm>
          <a:prstGeom prst="rect">
            <a:avLst/>
          </a:prstGeom>
        </p:spPr>
        <p:txBody>
          <a:bodyPr wrap="square" lIns="0" tIns="0" anchor="b" anchorCtr="0">
            <a:spAutoFit/>
          </a:bodyPr>
          <a:lstStyle>
            <a:lvl1pPr algn="ctr">
              <a:lnSpc>
                <a:spcPct val="90000"/>
              </a:lnSpc>
              <a:defRPr sz="5399" b="1" cap="all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54pt MIN 48PT</a:t>
            </a:r>
            <a:br>
              <a:rPr lang="en-US" dirty="0"/>
            </a:br>
            <a:r>
              <a:rPr lang="en-US" dirty="0"/>
              <a:t>maximum 2 lines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14527" y="4139802"/>
            <a:ext cx="7562953" cy="387708"/>
          </a:xfrm>
        </p:spPr>
        <p:txBody>
          <a:bodyPr>
            <a:spAutoFit/>
          </a:bodyPr>
          <a:lstStyle>
            <a:lvl1pPr algn="ctr">
              <a:lnSpc>
                <a:spcPct val="90000"/>
              </a:lnSpc>
              <a:spcBef>
                <a:spcPts val="0"/>
              </a:spcBef>
              <a:defRPr sz="2799" cap="all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SUB-TITLE 28PT MINIMUM 24PT</a:t>
            </a:r>
          </a:p>
        </p:txBody>
      </p:sp>
      <p:pic>
        <p:nvPicPr>
          <p:cNvPr id="7" name="Picture 2" descr="\\Dloaudata01\dlohq\StudioJobs\Clients\Presentations\Accenture\Ellen C Marks - 15-4605 - Accenture Interactive template design Ph 1\Working Files\Illustrator\Acc Wordmark\Acc Interactive RGB White_48px_H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463" y="6044912"/>
            <a:ext cx="3470043" cy="63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5" y="6231287"/>
            <a:ext cx="3639209" cy="17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155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rora -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31207" y="6356350"/>
            <a:ext cx="495656" cy="365125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3847DB54-D037-B84F-B6F1-2E8DA40D09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960792" y="1524000"/>
            <a:ext cx="10270415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89350366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b_Cov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2191998" cy="685716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14527" y="2165078"/>
            <a:ext cx="7562953" cy="1514261"/>
          </a:xfrm>
          <a:prstGeom prst="rect">
            <a:avLst/>
          </a:prstGeom>
        </p:spPr>
        <p:txBody>
          <a:bodyPr lIns="0" tIns="0" anchor="b" anchorCtr="0">
            <a:spAutoFit/>
          </a:bodyPr>
          <a:lstStyle>
            <a:lvl1pPr algn="ctr">
              <a:lnSpc>
                <a:spcPct val="90000"/>
              </a:lnSpc>
              <a:defRPr sz="5399" b="1" cap="all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54pt MIN 48PT</a:t>
            </a:r>
            <a:br>
              <a:rPr lang="en-US" dirty="0"/>
            </a:br>
            <a:r>
              <a:rPr lang="en-US" dirty="0"/>
              <a:t>maximum 2 lines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14527" y="4139802"/>
            <a:ext cx="7562953" cy="387708"/>
          </a:xfrm>
        </p:spPr>
        <p:txBody>
          <a:bodyPr>
            <a:spAutoFit/>
          </a:bodyPr>
          <a:lstStyle>
            <a:lvl1pPr algn="ctr">
              <a:lnSpc>
                <a:spcPct val="90000"/>
              </a:lnSpc>
              <a:spcBef>
                <a:spcPts val="0"/>
              </a:spcBef>
              <a:defRPr sz="2799" cap="all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SUB-TITLE 28PT MINIMUM 24PT</a:t>
            </a:r>
          </a:p>
        </p:txBody>
      </p:sp>
      <p:pic>
        <p:nvPicPr>
          <p:cNvPr id="7" name="Picture 2" descr="\\Dloaudata01\dlohq\StudioJobs\Clients\Presentations\Accenture\Ellen C Marks - 15-4605 - Accenture Interactive template design Ph 1\Working Files\Illustrator\Acc Wordmark\Acc Interactive RGB White_48px_H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463" y="6044912"/>
            <a:ext cx="3470043" cy="63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5" y="6231287"/>
            <a:ext cx="3639209" cy="17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99537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c_Cov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4" y="0"/>
            <a:ext cx="12193488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14527" y="2165078"/>
            <a:ext cx="7562953" cy="1514261"/>
          </a:xfrm>
          <a:prstGeom prst="rect">
            <a:avLst/>
          </a:prstGeom>
        </p:spPr>
        <p:txBody>
          <a:bodyPr lIns="0" tIns="0" anchor="b" anchorCtr="0">
            <a:spAutoFit/>
          </a:bodyPr>
          <a:lstStyle>
            <a:lvl1pPr algn="ctr">
              <a:lnSpc>
                <a:spcPct val="90000"/>
              </a:lnSpc>
              <a:defRPr sz="5399" b="1" cap="all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54pt MIN 48PT</a:t>
            </a:r>
            <a:br>
              <a:rPr lang="en-US" dirty="0"/>
            </a:br>
            <a:r>
              <a:rPr lang="en-US" dirty="0"/>
              <a:t>maximum 2 lines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14527" y="4139802"/>
            <a:ext cx="7562953" cy="387708"/>
          </a:xfrm>
        </p:spPr>
        <p:txBody>
          <a:bodyPr>
            <a:spAutoFit/>
          </a:bodyPr>
          <a:lstStyle>
            <a:lvl1pPr algn="ctr">
              <a:lnSpc>
                <a:spcPct val="90000"/>
              </a:lnSpc>
              <a:spcBef>
                <a:spcPts val="0"/>
              </a:spcBef>
              <a:defRPr sz="2799" cap="all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SUB-TITLE 28PT MINIMUM 24PT</a:t>
            </a:r>
          </a:p>
        </p:txBody>
      </p:sp>
      <p:pic>
        <p:nvPicPr>
          <p:cNvPr id="7" name="Picture 2" descr="\\Dloaudata01\dlohq\StudioJobs\Clients\Presentations\Accenture\Ellen C Marks - 15-4605 - Accenture Interactive template design Ph 1\Working Files\Illustrator\Acc Wordmark\Acc Interactive RGB White_48px_H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463" y="6044912"/>
            <a:ext cx="3470043" cy="63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5" y="6231287"/>
            <a:ext cx="3639209" cy="17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67201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d_Cov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4" y="0"/>
            <a:ext cx="12193488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14527" y="2165078"/>
            <a:ext cx="7562953" cy="1514261"/>
          </a:xfrm>
          <a:prstGeom prst="rect">
            <a:avLst/>
          </a:prstGeom>
        </p:spPr>
        <p:txBody>
          <a:bodyPr lIns="0" tIns="0" anchor="b" anchorCtr="0">
            <a:spAutoFit/>
          </a:bodyPr>
          <a:lstStyle>
            <a:lvl1pPr algn="ctr">
              <a:lnSpc>
                <a:spcPct val="90000"/>
              </a:lnSpc>
              <a:defRPr sz="5399" b="1" cap="all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54pt MIN 48PT</a:t>
            </a:r>
            <a:br>
              <a:rPr lang="en-US" dirty="0"/>
            </a:br>
            <a:r>
              <a:rPr lang="en-US" dirty="0"/>
              <a:t>maximum 2 lines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14527" y="4139802"/>
            <a:ext cx="7562953" cy="387708"/>
          </a:xfrm>
        </p:spPr>
        <p:txBody>
          <a:bodyPr>
            <a:spAutoFit/>
          </a:bodyPr>
          <a:lstStyle>
            <a:lvl1pPr algn="ctr">
              <a:lnSpc>
                <a:spcPct val="90000"/>
              </a:lnSpc>
              <a:spcBef>
                <a:spcPts val="0"/>
              </a:spcBef>
              <a:defRPr sz="2799" cap="all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SUB-TITLE 28PT MINIMUM 24PT</a:t>
            </a:r>
          </a:p>
        </p:txBody>
      </p:sp>
      <p:pic>
        <p:nvPicPr>
          <p:cNvPr id="7" name="Picture 2" descr="\\Dloaudata01\dlohq\StudioJobs\Clients\Presentations\Accenture\Ellen C Marks - 15-4605 - Accenture Interactive template design Ph 1\Working Files\Illustrator\Acc Wordmark\Acc Interactive RGB White_48px_H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463" y="6044912"/>
            <a:ext cx="3470043" cy="63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5" y="6231287"/>
            <a:ext cx="3639209" cy="17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97658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e_Cov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4" y="0"/>
            <a:ext cx="12193488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14527" y="2165078"/>
            <a:ext cx="7562953" cy="1514261"/>
          </a:xfrm>
          <a:prstGeom prst="rect">
            <a:avLst/>
          </a:prstGeom>
        </p:spPr>
        <p:txBody>
          <a:bodyPr lIns="0" tIns="0" anchor="b" anchorCtr="0">
            <a:spAutoFit/>
          </a:bodyPr>
          <a:lstStyle>
            <a:lvl1pPr algn="ctr">
              <a:lnSpc>
                <a:spcPct val="90000"/>
              </a:lnSpc>
              <a:defRPr sz="5399" b="1" cap="all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54pt MIN 48PT</a:t>
            </a:r>
            <a:br>
              <a:rPr lang="en-US" dirty="0"/>
            </a:br>
            <a:r>
              <a:rPr lang="en-US" dirty="0"/>
              <a:t>maximum 2 lines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14527" y="4139802"/>
            <a:ext cx="7562953" cy="387708"/>
          </a:xfrm>
        </p:spPr>
        <p:txBody>
          <a:bodyPr>
            <a:spAutoFit/>
          </a:bodyPr>
          <a:lstStyle>
            <a:lvl1pPr algn="ctr">
              <a:lnSpc>
                <a:spcPct val="90000"/>
              </a:lnSpc>
              <a:spcBef>
                <a:spcPts val="0"/>
              </a:spcBef>
              <a:defRPr sz="2799" cap="all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SUB-TITLE 28PT MINIMUM 24PT</a:t>
            </a:r>
          </a:p>
        </p:txBody>
      </p:sp>
      <p:pic>
        <p:nvPicPr>
          <p:cNvPr id="7" name="Picture 2" descr="\\Dloaudata01\dlohq\StudioJobs\Clients\Presentations\Accenture\Ellen C Marks - 15-4605 - Accenture Interactive template design Ph 1\Working Files\Illustrator\Acc Wordmark\Acc Interactive RGB White_48px_H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463" y="6044912"/>
            <a:ext cx="3470043" cy="63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5" y="6231287"/>
            <a:ext cx="3639209" cy="17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62650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f_Cov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5" y="0"/>
            <a:ext cx="1219349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14527" y="2165078"/>
            <a:ext cx="7562953" cy="1514261"/>
          </a:xfrm>
          <a:prstGeom prst="rect">
            <a:avLst/>
          </a:prstGeom>
        </p:spPr>
        <p:txBody>
          <a:bodyPr lIns="0" tIns="0" anchor="b" anchorCtr="0">
            <a:spAutoFit/>
          </a:bodyPr>
          <a:lstStyle>
            <a:lvl1pPr algn="ctr">
              <a:lnSpc>
                <a:spcPct val="90000"/>
              </a:lnSpc>
              <a:defRPr sz="5399" b="1" cap="all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54pt MIN 48PT</a:t>
            </a:r>
            <a:br>
              <a:rPr lang="en-US" dirty="0"/>
            </a:br>
            <a:r>
              <a:rPr lang="en-US" dirty="0"/>
              <a:t>maximum 2 lines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14527" y="4094092"/>
            <a:ext cx="7562953" cy="473848"/>
          </a:xfrm>
        </p:spPr>
        <p:txBody>
          <a:bodyPr>
            <a:spAutoFit/>
          </a:bodyPr>
          <a:lstStyle>
            <a:lvl1pPr algn="ctr">
              <a:defRPr sz="2799" cap="all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SUB-TITLE 28PT MINIMUM 24PT</a:t>
            </a:r>
          </a:p>
        </p:txBody>
      </p:sp>
      <p:pic>
        <p:nvPicPr>
          <p:cNvPr id="7" name="Picture 2" descr="\\Dloaudata01\dlohq\StudioJobs\Clients\Presentations\Accenture\Ellen C Marks - 15-4605 - Accenture Interactive template design Ph 1\Working Files\Illustrator\Acc Wordmark\Acc Interactive RGB White_48px_H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463" y="6044912"/>
            <a:ext cx="3470043" cy="63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5" y="6231287"/>
            <a:ext cx="3639209" cy="17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66958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1f_Cov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4" y="0"/>
            <a:ext cx="12193488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14527" y="2165078"/>
            <a:ext cx="7562953" cy="1514261"/>
          </a:xfrm>
          <a:prstGeom prst="rect">
            <a:avLst/>
          </a:prstGeom>
        </p:spPr>
        <p:txBody>
          <a:bodyPr lIns="0" tIns="0" anchor="b" anchorCtr="0">
            <a:spAutoFit/>
          </a:bodyPr>
          <a:lstStyle>
            <a:lvl1pPr algn="ctr">
              <a:lnSpc>
                <a:spcPct val="90000"/>
              </a:lnSpc>
              <a:defRPr sz="5399" b="1" cap="all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54pt MIN 48PT</a:t>
            </a:r>
            <a:br>
              <a:rPr lang="en-US" dirty="0"/>
            </a:br>
            <a:r>
              <a:rPr lang="en-US" dirty="0"/>
              <a:t>maximum 2 lines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14527" y="4094092"/>
            <a:ext cx="7562953" cy="473848"/>
          </a:xfrm>
        </p:spPr>
        <p:txBody>
          <a:bodyPr>
            <a:spAutoFit/>
          </a:bodyPr>
          <a:lstStyle>
            <a:lvl1pPr algn="ctr">
              <a:defRPr sz="2799" cap="all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SUB-TITLE 28PT MINIMUM 24PT</a:t>
            </a:r>
          </a:p>
        </p:txBody>
      </p:sp>
      <p:pic>
        <p:nvPicPr>
          <p:cNvPr id="9" name="Picture 2" descr="\\Dloaudata01\dlohq\StudioJobs\Clients\Presentations\Accenture\Ellen C Marks - 15-4605 - Accenture Interactive template design Ph 1\Working Files\Illustrator\Acc Wordmark\Acc Interactive RGB White_48px_H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463" y="6044912"/>
            <a:ext cx="3470043" cy="63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5" y="6231287"/>
            <a:ext cx="3639209" cy="17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35405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1f_Cov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4" y="1"/>
            <a:ext cx="12193488" cy="6857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14527" y="2165078"/>
            <a:ext cx="7562953" cy="1514261"/>
          </a:xfrm>
          <a:prstGeom prst="rect">
            <a:avLst/>
          </a:prstGeom>
        </p:spPr>
        <p:txBody>
          <a:bodyPr lIns="0" tIns="0" anchor="b" anchorCtr="0">
            <a:spAutoFit/>
          </a:bodyPr>
          <a:lstStyle>
            <a:lvl1pPr algn="ctr">
              <a:lnSpc>
                <a:spcPct val="90000"/>
              </a:lnSpc>
              <a:defRPr sz="5399" b="1" cap="all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54pt MIN 48PT</a:t>
            </a:r>
            <a:br>
              <a:rPr lang="en-US" dirty="0"/>
            </a:br>
            <a:r>
              <a:rPr lang="en-US" dirty="0"/>
              <a:t>maximum 2 lines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14527" y="4094092"/>
            <a:ext cx="7562953" cy="473848"/>
          </a:xfrm>
        </p:spPr>
        <p:txBody>
          <a:bodyPr>
            <a:spAutoFit/>
          </a:bodyPr>
          <a:lstStyle>
            <a:lvl1pPr algn="ctr">
              <a:defRPr sz="2799" cap="all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SUB-TITLE 28PT MINIMUM 24PT</a:t>
            </a:r>
          </a:p>
        </p:txBody>
      </p:sp>
      <p:pic>
        <p:nvPicPr>
          <p:cNvPr id="9" name="Picture 2" descr="\\Dloaudata01\dlohq\StudioJobs\Clients\Presentations\Accenture\Ellen C Marks - 15-4605 - Accenture Interactive template design Ph 1\Working Files\Illustrator\Acc Wordmark\Acc Interactive RGB White_48px_H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463" y="6044912"/>
            <a:ext cx="3470043" cy="63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5" y="6231287"/>
            <a:ext cx="3639209" cy="17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63412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Agenda_1Column_SYellow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30" hasCustomPrompt="1"/>
          </p:nvPr>
        </p:nvSpPr>
        <p:spPr>
          <a:xfrm>
            <a:off x="2318658" y="1269500"/>
            <a:ext cx="9514604" cy="4319000"/>
          </a:xfrm>
        </p:spPr>
        <p:txBody>
          <a:bodyPr numCol="1" spcCol="179984" anchor="ctr">
            <a:noAutofit/>
          </a:bodyPr>
          <a:lstStyle>
            <a:lvl1pPr marL="359928" indent="-359928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█"/>
              <a:defRPr sz="1800" b="1" cap="all" baseline="0">
                <a:solidFill>
                  <a:schemeClr val="bg1"/>
                </a:solidFill>
              </a:defRPr>
            </a:lvl1pPr>
            <a:lvl2pPr marL="355500" indent="-355500">
              <a:buFont typeface="Arial" panose="020B0604020202020204" pitchFamily="34" charset="0"/>
              <a:buChar char="█"/>
              <a:defRPr sz="1800" b="1" baseline="0">
                <a:solidFill>
                  <a:schemeClr val="bg1"/>
                </a:solidFill>
              </a:defRPr>
            </a:lvl2pPr>
          </a:lstStyle>
          <a:p>
            <a:r>
              <a:rPr lang="en-US" sz="1800" dirty="0"/>
              <a:t>INSERT ITEM AT 18PT MINIMUM 16PT, </a:t>
            </a:r>
            <a:r>
              <a:rPr lang="en-AU" sz="1800" dirty="0"/>
              <a:t>CURRENT AT 100% WHITE, OTHERS RIGHT CLICK &gt; FORMAT TEXT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63747227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Agenda_2Columns_SYellow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30" hasCustomPrompt="1"/>
          </p:nvPr>
        </p:nvSpPr>
        <p:spPr>
          <a:xfrm>
            <a:off x="2318658" y="1269500"/>
            <a:ext cx="9514604" cy="4319000"/>
          </a:xfrm>
        </p:spPr>
        <p:txBody>
          <a:bodyPr numCol="2" spcCol="287976" anchor="ctr"/>
          <a:lstStyle>
            <a:lvl1pPr marL="359928" indent="-359928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█"/>
              <a:defRPr sz="1800" b="1" cap="all" baseline="0">
                <a:solidFill>
                  <a:schemeClr val="bg1"/>
                </a:solidFill>
              </a:defRPr>
            </a:lvl1pPr>
            <a:lvl2pPr marL="355500" indent="-355500">
              <a:buFont typeface="Arial" panose="020B0604020202020204" pitchFamily="34" charset="0"/>
              <a:buChar char="█"/>
              <a:defRPr sz="1900" b="1" baseline="0">
                <a:solidFill>
                  <a:schemeClr val="bg1"/>
                </a:solidFill>
              </a:defRPr>
            </a:lvl2pPr>
          </a:lstStyle>
          <a:p>
            <a:r>
              <a:rPr lang="en-US" sz="1800" dirty="0"/>
              <a:t>INSERT ITEM AT 18PT MINIMUM 16PT, </a:t>
            </a:r>
            <a:r>
              <a:rPr lang="en-AU" sz="1800" dirty="0"/>
              <a:t>CURRENT AT 100% WHITE, OTHERS RIGHT CLICK &gt; FORMAT TEXT &gt; 50% TRANSP</a:t>
            </a: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3767865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Agenda_1Column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hlinkClick r:id="rId2"/>
          </p:cNvPr>
          <p:cNvSpPr/>
          <p:nvPr/>
        </p:nvSpPr>
        <p:spPr>
          <a:xfrm>
            <a:off x="11616531" y="2"/>
            <a:ext cx="575471" cy="575114"/>
          </a:xfrm>
          <a:prstGeom prst="rect">
            <a:avLst/>
          </a:prstGeom>
          <a:solidFill>
            <a:srgbClr val="FFB500">
              <a:alpha val="0"/>
            </a:srgbClr>
          </a:solidFill>
          <a:ln w="12700" cmpd="sng">
            <a:noFill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11" tIns="45706" rIns="91411" bIns="45706" rtlCol="0" anchor="ctr"/>
          <a:lstStyle/>
          <a:p>
            <a:pPr algn="ctr"/>
            <a:endParaRPr lang="en-US" sz="1800">
              <a:solidFill>
                <a:srgbClr val="000000"/>
              </a:solidFill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0" hasCustomPrompt="1"/>
          </p:nvPr>
        </p:nvSpPr>
        <p:spPr>
          <a:xfrm>
            <a:off x="2318657" y="1269500"/>
            <a:ext cx="9514602" cy="4319000"/>
          </a:xfrm>
        </p:spPr>
        <p:txBody>
          <a:bodyPr numCol="1" spcCol="179984" anchor="ctr">
            <a:noAutofit/>
          </a:bodyPr>
          <a:lstStyle>
            <a:lvl1pPr marL="359928" indent="-359928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█"/>
              <a:defRPr sz="1800" b="1" cap="all" baseline="0">
                <a:solidFill>
                  <a:schemeClr val="bg1"/>
                </a:solidFill>
              </a:defRPr>
            </a:lvl1pPr>
            <a:lvl2pPr marL="355500" indent="-355500">
              <a:buFont typeface="Arial" panose="020B0604020202020204" pitchFamily="34" charset="0"/>
              <a:buChar char="█"/>
              <a:defRPr sz="1900" b="1" baseline="0">
                <a:solidFill>
                  <a:schemeClr val="bg1"/>
                </a:solidFill>
              </a:defRPr>
            </a:lvl2pPr>
          </a:lstStyle>
          <a:p>
            <a:r>
              <a:rPr lang="en-US" sz="1800" dirty="0"/>
              <a:t>INSERT ITEM AT 18PT MINIMUM 16PT, </a:t>
            </a:r>
            <a:r>
              <a:rPr lang="en-AU" sz="1800" dirty="0"/>
              <a:t>CURRENT AT 100% WHITE, OTHERS RIGHT CLICK &gt; FORMAT TEXT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1376505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urora - 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083386" y="2992375"/>
            <a:ext cx="10524898" cy="1080861"/>
          </a:xfrm>
        </p:spPr>
        <p:txBody>
          <a:bodyPr>
            <a:noAutofit/>
          </a:bodyPr>
          <a:lstStyle>
            <a:lvl1pPr marL="0" indent="0">
              <a:buNone/>
              <a:defRPr sz="4400" b="0" i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1083386" y="4156074"/>
            <a:ext cx="10524898" cy="1092819"/>
          </a:xfrm>
        </p:spPr>
        <p:txBody>
          <a:bodyPr>
            <a:noAutofit/>
          </a:bodyPr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7512331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Agenda_2Columns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hlinkClick r:id="rId2"/>
          </p:cNvPr>
          <p:cNvSpPr/>
          <p:nvPr/>
        </p:nvSpPr>
        <p:spPr>
          <a:xfrm>
            <a:off x="11616531" y="2"/>
            <a:ext cx="575471" cy="575114"/>
          </a:xfrm>
          <a:prstGeom prst="rect">
            <a:avLst/>
          </a:prstGeom>
          <a:solidFill>
            <a:srgbClr val="FFB500">
              <a:alpha val="0"/>
            </a:srgbClr>
          </a:solidFill>
          <a:ln w="12700" cmpd="sng">
            <a:noFill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11" tIns="45706" rIns="91411" bIns="45706" rtlCol="0" anchor="ctr"/>
          <a:lstStyle/>
          <a:p>
            <a:pPr algn="ctr"/>
            <a:endParaRPr lang="en-US" sz="180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0" hasCustomPrompt="1"/>
          </p:nvPr>
        </p:nvSpPr>
        <p:spPr>
          <a:xfrm>
            <a:off x="2318658" y="1269500"/>
            <a:ext cx="9514604" cy="4319000"/>
          </a:xfrm>
        </p:spPr>
        <p:txBody>
          <a:bodyPr numCol="2" spcCol="287976" anchor="ctr"/>
          <a:lstStyle>
            <a:lvl1pPr marL="359928" indent="-359928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█"/>
              <a:defRPr sz="1800" b="1" cap="all" baseline="0">
                <a:solidFill>
                  <a:schemeClr val="bg1"/>
                </a:solidFill>
              </a:defRPr>
            </a:lvl1pPr>
            <a:lvl2pPr marL="355500" indent="-355500">
              <a:buFont typeface="Arial" panose="020B0604020202020204" pitchFamily="34" charset="0"/>
              <a:buChar char="█"/>
              <a:defRPr sz="1900" b="1" baseline="0">
                <a:solidFill>
                  <a:schemeClr val="bg1"/>
                </a:solidFill>
              </a:defRPr>
            </a:lvl2pPr>
          </a:lstStyle>
          <a:p>
            <a:r>
              <a:rPr lang="en-US" sz="1800" dirty="0"/>
              <a:t>INSERT ITEM AT 18PT MINIMUM 16PT, </a:t>
            </a:r>
            <a:r>
              <a:rPr lang="en-AU" sz="1800" dirty="0"/>
              <a:t>CURRENT AT 100% WHITE, OTHERS RIGHT CLICK &gt; FORMAT TEXT &gt; 50% TRANSP</a:t>
            </a: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7647166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Agenda_1Column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hlinkClick r:id="rId2"/>
          </p:cNvPr>
          <p:cNvSpPr/>
          <p:nvPr/>
        </p:nvSpPr>
        <p:spPr>
          <a:xfrm>
            <a:off x="11616531" y="2"/>
            <a:ext cx="575471" cy="575114"/>
          </a:xfrm>
          <a:prstGeom prst="rect">
            <a:avLst/>
          </a:prstGeom>
          <a:solidFill>
            <a:srgbClr val="FFB500">
              <a:alpha val="0"/>
            </a:srgbClr>
          </a:solidFill>
          <a:ln w="12700" cmpd="sng">
            <a:noFill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11" tIns="45706" rIns="91411" bIns="45706" rtlCol="0" anchor="ctr"/>
          <a:lstStyle/>
          <a:p>
            <a:pPr algn="ctr"/>
            <a:endParaRPr lang="en-US" sz="1800">
              <a:solidFill>
                <a:srgbClr val="000000"/>
              </a:solidFill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0" hasCustomPrompt="1"/>
          </p:nvPr>
        </p:nvSpPr>
        <p:spPr>
          <a:xfrm>
            <a:off x="2318657" y="1269500"/>
            <a:ext cx="9514602" cy="4319000"/>
          </a:xfrm>
        </p:spPr>
        <p:txBody>
          <a:bodyPr numCol="1" spcCol="179984" anchor="ctr">
            <a:noAutofit/>
          </a:bodyPr>
          <a:lstStyle>
            <a:lvl1pPr marL="359928" indent="-359928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█"/>
              <a:defRPr sz="1800" b="1" cap="all" baseline="0">
                <a:solidFill>
                  <a:schemeClr val="bg1"/>
                </a:solidFill>
              </a:defRPr>
            </a:lvl1pPr>
            <a:lvl2pPr marL="355500" indent="-355500">
              <a:buFont typeface="Arial" panose="020B0604020202020204" pitchFamily="34" charset="0"/>
              <a:buChar char="█"/>
              <a:defRPr sz="1900" b="1" baseline="0">
                <a:solidFill>
                  <a:schemeClr val="bg1"/>
                </a:solidFill>
              </a:defRPr>
            </a:lvl2pPr>
          </a:lstStyle>
          <a:p>
            <a:r>
              <a:rPr lang="en-US" sz="1800" dirty="0"/>
              <a:t>INSERT ITEM AT 18PT MINIMUM 16PT, </a:t>
            </a:r>
            <a:r>
              <a:rPr lang="en-AU" sz="1800" dirty="0"/>
              <a:t>CURRENT AT 100% WHITE, OTHERS RIGHT CLICK &gt; FORMAT TEXT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58018915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Agenda_2Columns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hlinkClick r:id="rId2"/>
          </p:cNvPr>
          <p:cNvSpPr/>
          <p:nvPr/>
        </p:nvSpPr>
        <p:spPr>
          <a:xfrm>
            <a:off x="11616531" y="2"/>
            <a:ext cx="575471" cy="575114"/>
          </a:xfrm>
          <a:prstGeom prst="rect">
            <a:avLst/>
          </a:prstGeom>
          <a:solidFill>
            <a:srgbClr val="FFB500">
              <a:alpha val="0"/>
            </a:srgbClr>
          </a:solidFill>
          <a:ln w="12700" cmpd="sng">
            <a:noFill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11" tIns="45706" rIns="91411" bIns="45706" rtlCol="0" anchor="ctr"/>
          <a:lstStyle/>
          <a:p>
            <a:pPr algn="ctr"/>
            <a:endParaRPr lang="en-US" sz="180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0" hasCustomPrompt="1"/>
          </p:nvPr>
        </p:nvSpPr>
        <p:spPr>
          <a:xfrm>
            <a:off x="2318657" y="1269500"/>
            <a:ext cx="9514602" cy="4319000"/>
          </a:xfrm>
        </p:spPr>
        <p:txBody>
          <a:bodyPr numCol="2" spcCol="287976" anchor="ctr"/>
          <a:lstStyle>
            <a:lvl1pPr marL="359928" indent="-359928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█"/>
              <a:defRPr sz="1800" b="1" cap="all" baseline="0">
                <a:solidFill>
                  <a:schemeClr val="bg1"/>
                </a:solidFill>
              </a:defRPr>
            </a:lvl1pPr>
            <a:lvl2pPr marL="355500" indent="-355500">
              <a:buFont typeface="Arial" panose="020B0604020202020204" pitchFamily="34" charset="0"/>
              <a:buChar char="█"/>
              <a:defRPr sz="1900" b="1" baseline="0">
                <a:solidFill>
                  <a:schemeClr val="bg1"/>
                </a:solidFill>
              </a:defRPr>
            </a:lvl2pPr>
          </a:lstStyle>
          <a:p>
            <a:r>
              <a:rPr lang="en-US" sz="1800" dirty="0"/>
              <a:t>INSERT ITEM AT 18PT MINIMUM 16PT, </a:t>
            </a:r>
            <a:r>
              <a:rPr lang="en-AU" sz="1800" dirty="0"/>
              <a:t>CURRENT AT 100% WHITE, OTHERS RIGHT CLICK &gt; FORMAT TEXT &gt; 50% TRANSP</a:t>
            </a: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00324753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1Column_I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800"/>
              </a:spcBef>
              <a:defRPr sz="2000" baseline="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8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</p:spTree>
    <p:extLst>
      <p:ext uri="{BB962C8B-B14F-4D97-AF65-F5344CB8AC3E}">
        <p14:creationId xmlns:p14="http://schemas.microsoft.com/office/powerpoint/2010/main" val="15822439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1Column_White_APin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ysClr val="windowText" lastClr="000000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 baseline="0">
                <a:solidFill>
                  <a:sysClr val="windowText" lastClr="000000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ysClr val="windowText" lastClr="000000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</p:spTree>
    <p:extLst>
      <p:ext uri="{BB962C8B-B14F-4D97-AF65-F5344CB8AC3E}">
        <p14:creationId xmlns:p14="http://schemas.microsoft.com/office/powerpoint/2010/main" val="41217758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1Column_White_SBlue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ysClr val="windowText" lastClr="000000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 baseline="0">
                <a:solidFill>
                  <a:sysClr val="windowText" lastClr="000000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ysClr val="windowText" lastClr="000000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</p:spTree>
    <p:extLst>
      <p:ext uri="{BB962C8B-B14F-4D97-AF65-F5344CB8AC3E}">
        <p14:creationId xmlns:p14="http://schemas.microsoft.com/office/powerpoint/2010/main" val="32059995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1Column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 baseline="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</p:spTree>
    <p:extLst>
      <p:ext uri="{BB962C8B-B14F-4D97-AF65-F5344CB8AC3E}">
        <p14:creationId xmlns:p14="http://schemas.microsoft.com/office/powerpoint/2010/main" val="31916572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1Column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 baseline="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</p:spTree>
    <p:extLst>
      <p:ext uri="{BB962C8B-B14F-4D97-AF65-F5344CB8AC3E}">
        <p14:creationId xmlns:p14="http://schemas.microsoft.com/office/powerpoint/2010/main" val="16290309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1Column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 baseline="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</p:spTree>
    <p:extLst>
      <p:ext uri="{BB962C8B-B14F-4D97-AF65-F5344CB8AC3E}">
        <p14:creationId xmlns:p14="http://schemas.microsoft.com/office/powerpoint/2010/main" val="32947593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a_2Columns_I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 baseline="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33" hasCustomPrompt="1"/>
          </p:nvPr>
        </p:nvSpPr>
        <p:spPr>
          <a:xfrm>
            <a:off x="8192319" y="1774415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 marL="215957" indent="0">
              <a:lnSpc>
                <a:spcPct val="110000"/>
              </a:lnSpc>
              <a:spcBef>
                <a:spcPts val="1000"/>
              </a:spcBef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Qui deni dictiis dit qui sitae et as sant incitatet, vendios dolore prest, as aut eost, nonsend?</a:t>
            </a:r>
          </a:p>
          <a:p>
            <a:pPr lvl="1"/>
            <a:r>
              <a:rPr lang="pt-BR" dirty="0"/>
              <a:t>As se eni dolestotate con reseque peles aut que.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5528254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Aurora -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60793" y="1122363"/>
            <a:ext cx="10270414" cy="2387600"/>
          </a:xfrm>
        </p:spPr>
        <p:txBody>
          <a:bodyPr anchor="b">
            <a:noAutofit/>
          </a:bodyPr>
          <a:lstStyle>
            <a:lvl1pPr algn="l">
              <a:defRPr sz="4400" b="0" i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60793" y="3682980"/>
            <a:ext cx="10270414" cy="1655762"/>
          </a:xfrm>
        </p:spPr>
        <p:txBody>
          <a:bodyPr>
            <a:no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31207" y="6356350"/>
            <a:ext cx="495656" cy="365125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3847DB54-D037-B84F-B6F1-2E8DA40D09A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67796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 userDrawn="1">
          <p15:clr>
            <a:srgbClr val="FBAE40"/>
          </p15:clr>
        </p15:guide>
        <p15:guide id="4" pos="7083" userDrawn="1">
          <p15:clr>
            <a:srgbClr val="FBAE40"/>
          </p15:clr>
        </p15:guide>
        <p15:guide id="5" orient="horz" pos="119" userDrawn="1">
          <p15:clr>
            <a:srgbClr val="FBAE40"/>
          </p15:clr>
        </p15:guide>
        <p15:guide id="6" orient="horz" pos="3929" userDrawn="1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a_2Columns_White_APin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33" hasCustomPrompt="1"/>
          </p:nvPr>
        </p:nvSpPr>
        <p:spPr>
          <a:xfrm>
            <a:off x="8192319" y="1774415"/>
            <a:ext cx="3619414" cy="4175033"/>
          </a:xfrm>
        </p:spPr>
        <p:txBody>
          <a:bodyPr/>
          <a:lstStyle>
            <a:lvl1pPr marL="0" indent="0">
              <a:lnSpc>
                <a:spcPct val="11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buNone/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Qui deni dictiis dit qui sitae et as sant incitatet, vendios dolore prest, as aut eost, nonsend?</a:t>
            </a:r>
          </a:p>
          <a:p>
            <a:pPr lvl="1"/>
            <a:r>
              <a:rPr lang="pt-BR" dirty="0"/>
              <a:t>As se eni dolestotate con reseque peles aut que.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816709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a_2Columns_White_SBlue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33" hasCustomPrompt="1"/>
          </p:nvPr>
        </p:nvSpPr>
        <p:spPr>
          <a:xfrm>
            <a:off x="8192319" y="1774415"/>
            <a:ext cx="3619414" cy="4175033"/>
          </a:xfrm>
        </p:spPr>
        <p:txBody>
          <a:bodyPr/>
          <a:lstStyle>
            <a:lvl1pPr marL="0" indent="0">
              <a:lnSpc>
                <a:spcPct val="11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buNone/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Qui deni dictiis dit qui sitae et as sant incitatet, vendios dolore prest, as aut eost, nonsend?</a:t>
            </a:r>
          </a:p>
          <a:p>
            <a:pPr lvl="1"/>
            <a:r>
              <a:rPr lang="pt-BR" dirty="0"/>
              <a:t>As se eni dolestotate con reseque peles aut que.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5390175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a_2Columns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33" hasCustomPrompt="1"/>
          </p:nvPr>
        </p:nvSpPr>
        <p:spPr>
          <a:xfrm>
            <a:off x="8192319" y="1774415"/>
            <a:ext cx="3619414" cy="4175033"/>
          </a:xfrm>
        </p:spPr>
        <p:txBody>
          <a:bodyPr/>
          <a:lstStyle>
            <a:lvl1pPr marL="0" indent="0">
              <a:lnSpc>
                <a:spcPct val="11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0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Qui deni dictiis dit qui sitae et as sant incitatet, vendios dolore prest, as aut eost, nonsend?</a:t>
            </a:r>
          </a:p>
          <a:p>
            <a:pPr lvl="1"/>
            <a:r>
              <a:rPr lang="pt-BR" dirty="0"/>
              <a:t>As se eni dolestotate con reseque peles aut que.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6002568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a_2Columns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33" hasCustomPrompt="1"/>
          </p:nvPr>
        </p:nvSpPr>
        <p:spPr>
          <a:xfrm>
            <a:off x="8192319" y="1774415"/>
            <a:ext cx="3619414" cy="4175033"/>
          </a:xfrm>
        </p:spPr>
        <p:txBody>
          <a:bodyPr/>
          <a:lstStyle>
            <a:lvl1pPr marL="0" indent="0">
              <a:lnSpc>
                <a:spcPct val="11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0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Qui deni dictiis dit qui sitae et as sant incitatet, vendios dolore prest, as aut eost, nonsend?</a:t>
            </a:r>
          </a:p>
          <a:p>
            <a:pPr lvl="1"/>
            <a:r>
              <a:rPr lang="pt-BR" dirty="0"/>
              <a:t>As se eni dolestotate con reseque peles aut que.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9190417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a_2Columns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33" hasCustomPrompt="1"/>
          </p:nvPr>
        </p:nvSpPr>
        <p:spPr>
          <a:xfrm>
            <a:off x="8192319" y="1774415"/>
            <a:ext cx="3619414" cy="4175033"/>
          </a:xfrm>
        </p:spPr>
        <p:txBody>
          <a:bodyPr/>
          <a:lstStyle>
            <a:lvl1pPr marL="0" indent="0">
              <a:lnSpc>
                <a:spcPct val="11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0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Qui deni dictiis dit qui sitae et as sant incitatet, vendios dolore prest, as aut eost, nonsend?</a:t>
            </a:r>
          </a:p>
          <a:p>
            <a:pPr lvl="1"/>
            <a:r>
              <a:rPr lang="pt-BR" dirty="0"/>
              <a:t>As se eni dolestotate con reseque peles aut que.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1307084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b_2Columns_I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814186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b_2Columns_White_APin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4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7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7695251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b_2Columns_White_SBlue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4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7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9607678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b_2Columns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449889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b_2Columns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1321794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rora -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59817" y="1524000"/>
            <a:ext cx="5181600" cy="4351338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3817" y="1524000"/>
            <a:ext cx="4936414" cy="4351338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30231" y="6356350"/>
            <a:ext cx="496632" cy="365125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3847DB54-D037-B84F-B6F1-2E8DA40D09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5259762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 userDrawn="1">
          <p15:clr>
            <a:srgbClr val="FBAE40"/>
          </p15:clr>
        </p15:guide>
        <p15:guide id="4" pos="7083" userDrawn="1">
          <p15:clr>
            <a:srgbClr val="FBAE40"/>
          </p15:clr>
        </p15:guide>
        <p15:guide id="5" orient="horz" pos="119" userDrawn="1">
          <p15:clr>
            <a:srgbClr val="FBAE40"/>
          </p15:clr>
        </p15:guide>
        <p15:guide id="6" orient="horz" pos="3929" userDrawn="1">
          <p15:clr>
            <a:srgbClr val="FBAE4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b_2Columns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4762371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c_2Columns_2Subtitles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8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5"/>
            <a:ext cx="5589383" cy="407894"/>
          </a:xfr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5"/>
            <a:ext cx="5589383" cy="407894"/>
          </a:xfr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6578408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c_2Columns_2Subtitles_White_APin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5"/>
            <a:ext cx="5589383" cy="407894"/>
          </a:xfr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6239727" y="1098295"/>
            <a:ext cx="5589383" cy="407894"/>
          </a:xfr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6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8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6345454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c_2Columns_2Subtitles_White_SBlue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5"/>
            <a:ext cx="5589383" cy="407894"/>
          </a:xfr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6239727" y="1098295"/>
            <a:ext cx="5589383" cy="407894"/>
          </a:xfr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6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8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8132309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c_2Columns_2Subtitles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8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8"/>
            <a:ext cx="5589383" cy="369246"/>
          </a:xfrm>
        </p:spPr>
        <p:txBody>
          <a:bodyPr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8"/>
            <a:ext cx="5589383" cy="369246"/>
          </a:xfrm>
        </p:spPr>
        <p:txBody>
          <a:bodyPr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400936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c_2Columns_2Subtitles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8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8"/>
            <a:ext cx="5589383" cy="369246"/>
          </a:xfrm>
        </p:spPr>
        <p:txBody>
          <a:bodyPr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8"/>
            <a:ext cx="5589383" cy="369246"/>
          </a:xfrm>
        </p:spPr>
        <p:txBody>
          <a:bodyPr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0757769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c_2Columns_2Subtitles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8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8"/>
            <a:ext cx="5589383" cy="369246"/>
          </a:xfrm>
        </p:spPr>
        <p:txBody>
          <a:bodyPr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8"/>
            <a:ext cx="5589383" cy="369246"/>
          </a:xfrm>
        </p:spPr>
        <p:txBody>
          <a:bodyPr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0361483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3Columns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20" hasCustomPrompt="1"/>
          </p:nvPr>
        </p:nvSpPr>
        <p:spPr>
          <a:xfrm>
            <a:off x="8199465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/>
            </a:lvl1pPr>
            <a:lvl2pPr>
              <a:lnSpc>
                <a:spcPct val="110000"/>
              </a:lnSpc>
              <a:spcBef>
                <a:spcPts val="1200"/>
              </a:spcBef>
              <a:defRPr sz="2000"/>
            </a:lvl2pPr>
            <a:lvl3pPr>
              <a:lnSpc>
                <a:spcPct val="110000"/>
              </a:lnSpc>
              <a:spcBef>
                <a:spcPts val="1200"/>
              </a:spcBef>
              <a:defRPr sz="2000"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39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 baseline="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4281572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2666114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3Columns_White_APin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20" hasCustomPrompt="1"/>
          </p:nvPr>
        </p:nvSpPr>
        <p:spPr>
          <a:xfrm>
            <a:off x="8199465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39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4281572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5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0084154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3Columns_White_SBlue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20" hasCustomPrompt="1"/>
          </p:nvPr>
        </p:nvSpPr>
        <p:spPr>
          <a:xfrm>
            <a:off x="8199465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39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4281572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5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962669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rora -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31207" y="6356350"/>
            <a:ext cx="495656" cy="365125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3847DB54-D037-B84F-B6F1-2E8DA40D09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0549380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 userDrawn="1">
          <p15:clr>
            <a:srgbClr val="FBAE40"/>
          </p15:clr>
        </p15:guide>
        <p15:guide id="4" pos="7083" userDrawn="1">
          <p15:clr>
            <a:srgbClr val="FBAE40"/>
          </p15:clr>
        </p15:guide>
        <p15:guide id="5" orient="horz" pos="119" userDrawn="1">
          <p15:clr>
            <a:srgbClr val="FBAE40"/>
          </p15:clr>
        </p15:guide>
        <p15:guide id="6" orient="horz" pos="3929" userDrawn="1">
          <p15:clr>
            <a:srgbClr val="FBAE40"/>
          </p15:clr>
        </p15:guide>
      </p15:sldGuideLst>
    </p:ext>
  </p:extLs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3Columns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20" hasCustomPrompt="1"/>
          </p:nvPr>
        </p:nvSpPr>
        <p:spPr>
          <a:xfrm>
            <a:off x="8199465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/>
            </a:lvl1pPr>
            <a:lvl2pPr>
              <a:lnSpc>
                <a:spcPct val="110000"/>
              </a:lnSpc>
              <a:spcBef>
                <a:spcPts val="1200"/>
              </a:spcBef>
              <a:defRPr sz="2000"/>
            </a:lvl2pPr>
            <a:lvl3pPr>
              <a:lnSpc>
                <a:spcPct val="110000"/>
              </a:lnSpc>
              <a:spcBef>
                <a:spcPts val="1200"/>
              </a:spcBef>
              <a:defRPr sz="2000"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39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4281572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6945389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3Columns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20" hasCustomPrompt="1"/>
          </p:nvPr>
        </p:nvSpPr>
        <p:spPr>
          <a:xfrm>
            <a:off x="8199465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/>
            </a:lvl1pPr>
            <a:lvl2pPr>
              <a:lnSpc>
                <a:spcPct val="110000"/>
              </a:lnSpc>
              <a:spcBef>
                <a:spcPts val="1200"/>
              </a:spcBef>
              <a:defRPr sz="2000"/>
            </a:lvl2pPr>
            <a:lvl3pPr>
              <a:lnSpc>
                <a:spcPct val="110000"/>
              </a:lnSpc>
              <a:spcBef>
                <a:spcPts val="1200"/>
              </a:spcBef>
              <a:defRPr sz="2000"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39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4281572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9418625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3Columns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20" hasCustomPrompt="1"/>
          </p:nvPr>
        </p:nvSpPr>
        <p:spPr>
          <a:xfrm>
            <a:off x="8199465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/>
            </a:lvl1pPr>
            <a:lvl2pPr>
              <a:lnSpc>
                <a:spcPct val="110000"/>
              </a:lnSpc>
              <a:spcBef>
                <a:spcPts val="1200"/>
              </a:spcBef>
              <a:defRPr sz="2000"/>
            </a:lvl2pPr>
            <a:lvl3pPr>
              <a:lnSpc>
                <a:spcPct val="110000"/>
              </a:lnSpc>
              <a:spcBef>
                <a:spcPts val="1200"/>
              </a:spcBef>
              <a:defRPr sz="2000"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39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4281572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4791619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a_4Columns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3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8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2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5988530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a_4Columns_White_APin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5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8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20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7811022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a_4Columns_White_SBlue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5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8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20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7943207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a_4Columns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3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1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5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2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3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193128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a_4Columns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3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8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2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8201550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a_4Columns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3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8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2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9080707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b_4Columns_2Subtitles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5"/>
            <a:ext cx="5589383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5"/>
            <a:ext cx="5589383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3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3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5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8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6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7205479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3847DB54-D037-B84F-B6F1-2E8DA40D09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81000" y="390719"/>
            <a:ext cx="11430000" cy="9983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81000" y="1524000"/>
            <a:ext cx="11430000" cy="4597400"/>
          </a:xfr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buFont typeface="Arial"/>
              <a:buNone/>
              <a:defRPr lang="en-US" sz="2000" b="0" i="0" kern="1200" smtClean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buFont typeface="Arial"/>
              <a:buChar char="•"/>
              <a:defRPr lang="en-US" sz="1800" b="0" i="0" kern="1200" smtClean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buFont typeface="Arial"/>
              <a:buChar char="•"/>
              <a:defRPr lang="en-US" sz="1600" b="0" i="0" kern="1200" smtClean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buFont typeface="Arial"/>
              <a:buChar char="•"/>
              <a:defRPr lang="en-US" sz="1400" b="0" i="0" kern="1200" smtClean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buFont typeface="Arial"/>
              <a:buChar char="•"/>
              <a:defRPr lang="en-US"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marL="685800" lvl="1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</a:pPr>
            <a:r>
              <a:rPr lang="en-US"/>
              <a:t>Second level</a:t>
            </a:r>
          </a:p>
          <a:p>
            <a:pPr marL="1143000" lvl="2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</a:pPr>
            <a:r>
              <a:rPr lang="en-US"/>
              <a:t>Third level</a:t>
            </a:r>
          </a:p>
          <a:p>
            <a:pPr marL="1600200" lvl="3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</a:pPr>
            <a:r>
              <a:rPr lang="en-US"/>
              <a:t>Fourth level</a:t>
            </a:r>
          </a:p>
          <a:p>
            <a:pPr marL="2057400" lvl="4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</a:pPr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3375355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b_4Columns_2Subtitles_White_APin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21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5"/>
            <a:ext cx="5589383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5"/>
            <a:ext cx="5589383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3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5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9501306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b_4Columns_2Subtitles_White_SBlue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21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5"/>
            <a:ext cx="5589383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5"/>
            <a:ext cx="5589383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3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5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1178749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b_4Columns_2Subtitles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8"/>
            <a:ext cx="5589383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8"/>
            <a:ext cx="5589383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3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5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8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1647479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b_4Columns_2Subtitles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8"/>
            <a:ext cx="5589383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8"/>
            <a:ext cx="5589383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3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3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8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8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8950740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b_4Columns_2Subtitles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8"/>
            <a:ext cx="5589383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8"/>
            <a:ext cx="5589383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3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3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8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8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6755429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5Columns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sz="quarter" idx="24" hasCustomPrompt="1"/>
          </p:nvPr>
        </p:nvSpPr>
        <p:spPr>
          <a:xfrm>
            <a:off x="35574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25" hasCustomPrompt="1"/>
          </p:nvPr>
        </p:nvSpPr>
        <p:spPr>
          <a:xfrm>
            <a:off x="2709176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1" name="Content Placeholder 20"/>
          <p:cNvSpPr>
            <a:spLocks noGrp="1"/>
          </p:cNvSpPr>
          <p:nvPr>
            <p:ph sz="quarter" idx="26" hasCustomPrompt="1"/>
          </p:nvPr>
        </p:nvSpPr>
        <p:spPr>
          <a:xfrm>
            <a:off x="5062612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3" name="Content Placeholder 22"/>
          <p:cNvSpPr>
            <a:spLocks noGrp="1"/>
          </p:cNvSpPr>
          <p:nvPr>
            <p:ph sz="quarter" idx="27" hasCustomPrompt="1"/>
          </p:nvPr>
        </p:nvSpPr>
        <p:spPr>
          <a:xfrm>
            <a:off x="7416046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5" name="Content Placeholder 24"/>
          <p:cNvSpPr>
            <a:spLocks noGrp="1"/>
          </p:cNvSpPr>
          <p:nvPr>
            <p:ph sz="quarter" idx="28" hasCustomPrompt="1"/>
          </p:nvPr>
        </p:nvSpPr>
        <p:spPr>
          <a:xfrm>
            <a:off x="976948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3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6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9519868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5Columns_White_APin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sz="quarter" idx="24" hasCustomPrompt="1"/>
          </p:nvPr>
        </p:nvSpPr>
        <p:spPr>
          <a:xfrm>
            <a:off x="35574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25" hasCustomPrompt="1"/>
          </p:nvPr>
        </p:nvSpPr>
        <p:spPr>
          <a:xfrm>
            <a:off x="2708559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1" name="Content Placeholder 20"/>
          <p:cNvSpPr>
            <a:spLocks noGrp="1"/>
          </p:cNvSpPr>
          <p:nvPr>
            <p:ph sz="quarter" idx="26" hasCustomPrompt="1"/>
          </p:nvPr>
        </p:nvSpPr>
        <p:spPr>
          <a:xfrm>
            <a:off x="5061378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3" name="Content Placeholder 22"/>
          <p:cNvSpPr>
            <a:spLocks noGrp="1"/>
          </p:cNvSpPr>
          <p:nvPr>
            <p:ph sz="quarter" idx="27" hasCustomPrompt="1"/>
          </p:nvPr>
        </p:nvSpPr>
        <p:spPr>
          <a:xfrm>
            <a:off x="7414198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5" name="Content Placeholder 24"/>
          <p:cNvSpPr>
            <a:spLocks noGrp="1"/>
          </p:cNvSpPr>
          <p:nvPr>
            <p:ph sz="quarter" idx="28" hasCustomPrompt="1"/>
          </p:nvPr>
        </p:nvSpPr>
        <p:spPr>
          <a:xfrm>
            <a:off x="9767017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7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9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9170418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5Columns_White_SBlue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sz="quarter" idx="24" hasCustomPrompt="1"/>
          </p:nvPr>
        </p:nvSpPr>
        <p:spPr>
          <a:xfrm>
            <a:off x="35574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25" hasCustomPrompt="1"/>
          </p:nvPr>
        </p:nvSpPr>
        <p:spPr>
          <a:xfrm>
            <a:off x="2708559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1" name="Content Placeholder 20"/>
          <p:cNvSpPr>
            <a:spLocks noGrp="1"/>
          </p:cNvSpPr>
          <p:nvPr>
            <p:ph sz="quarter" idx="26" hasCustomPrompt="1"/>
          </p:nvPr>
        </p:nvSpPr>
        <p:spPr>
          <a:xfrm>
            <a:off x="5061378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3" name="Content Placeholder 22"/>
          <p:cNvSpPr>
            <a:spLocks noGrp="1"/>
          </p:cNvSpPr>
          <p:nvPr>
            <p:ph sz="quarter" idx="27" hasCustomPrompt="1"/>
          </p:nvPr>
        </p:nvSpPr>
        <p:spPr>
          <a:xfrm>
            <a:off x="7414198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5" name="Content Placeholder 24"/>
          <p:cNvSpPr>
            <a:spLocks noGrp="1"/>
          </p:cNvSpPr>
          <p:nvPr>
            <p:ph sz="quarter" idx="28" hasCustomPrompt="1"/>
          </p:nvPr>
        </p:nvSpPr>
        <p:spPr>
          <a:xfrm>
            <a:off x="9767017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7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9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379463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5Columns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sz="quarter" idx="24" hasCustomPrompt="1"/>
          </p:nvPr>
        </p:nvSpPr>
        <p:spPr>
          <a:xfrm>
            <a:off x="35574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25" hasCustomPrompt="1"/>
          </p:nvPr>
        </p:nvSpPr>
        <p:spPr>
          <a:xfrm>
            <a:off x="2709176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1" name="Content Placeholder 20"/>
          <p:cNvSpPr>
            <a:spLocks noGrp="1"/>
          </p:cNvSpPr>
          <p:nvPr>
            <p:ph sz="quarter" idx="26" hasCustomPrompt="1"/>
          </p:nvPr>
        </p:nvSpPr>
        <p:spPr>
          <a:xfrm>
            <a:off x="5062612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3" name="Content Placeholder 22"/>
          <p:cNvSpPr>
            <a:spLocks noGrp="1"/>
          </p:cNvSpPr>
          <p:nvPr>
            <p:ph sz="quarter" idx="27" hasCustomPrompt="1"/>
          </p:nvPr>
        </p:nvSpPr>
        <p:spPr>
          <a:xfrm>
            <a:off x="7416046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5" name="Content Placeholder 24"/>
          <p:cNvSpPr>
            <a:spLocks noGrp="1"/>
          </p:cNvSpPr>
          <p:nvPr>
            <p:ph sz="quarter" idx="28" hasCustomPrompt="1"/>
          </p:nvPr>
        </p:nvSpPr>
        <p:spPr>
          <a:xfrm>
            <a:off x="976948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3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6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2272269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5Columns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sz="quarter" idx="24" hasCustomPrompt="1"/>
          </p:nvPr>
        </p:nvSpPr>
        <p:spPr>
          <a:xfrm>
            <a:off x="35574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25" hasCustomPrompt="1"/>
          </p:nvPr>
        </p:nvSpPr>
        <p:spPr>
          <a:xfrm>
            <a:off x="2709176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1" name="Content Placeholder 20"/>
          <p:cNvSpPr>
            <a:spLocks noGrp="1"/>
          </p:cNvSpPr>
          <p:nvPr>
            <p:ph sz="quarter" idx="26" hasCustomPrompt="1"/>
          </p:nvPr>
        </p:nvSpPr>
        <p:spPr>
          <a:xfrm>
            <a:off x="5062612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3" name="Content Placeholder 22"/>
          <p:cNvSpPr>
            <a:spLocks noGrp="1"/>
          </p:cNvSpPr>
          <p:nvPr>
            <p:ph sz="quarter" idx="27" hasCustomPrompt="1"/>
          </p:nvPr>
        </p:nvSpPr>
        <p:spPr>
          <a:xfrm>
            <a:off x="7416046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5" name="Content Placeholder 24"/>
          <p:cNvSpPr>
            <a:spLocks noGrp="1"/>
          </p:cNvSpPr>
          <p:nvPr>
            <p:ph sz="quarter" idx="28" hasCustomPrompt="1"/>
          </p:nvPr>
        </p:nvSpPr>
        <p:spPr>
          <a:xfrm>
            <a:off x="976948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3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6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3927789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hyperlink" Target="https://avanade.sharepoint.com/sites/policies/Policies2/Data%20Management/1431_DataManagement.pdf" TargetMode="External"/><Relationship Id="rId5" Type="http://schemas.openxmlformats.org/officeDocument/2006/relationships/slideLayout" Target="../slideLayouts/slideLayout8.xml"/><Relationship Id="rId10" Type="http://schemas.openxmlformats.org/officeDocument/2006/relationships/image" Target="../media/image4.png"/><Relationship Id="rId4" Type="http://schemas.openxmlformats.org/officeDocument/2006/relationships/slideLayout" Target="../slideLayouts/slideLayout7.xml"/><Relationship Id="rId9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14.xml"/><Relationship Id="rId7" Type="http://schemas.openxmlformats.org/officeDocument/2006/relationships/theme" Target="../theme/theme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9" Type="http://schemas.openxmlformats.org/officeDocument/2006/relationships/image" Target="../media/image6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20.xml"/><Relationship Id="rId7" Type="http://schemas.openxmlformats.org/officeDocument/2006/relationships/hyperlink" Target="https://avanade.sharepoint.com/sites/policies/Policies2/Data%20Management/1431_DataManagement.pdf" TargetMode="Externa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theme" Target="../theme/theme5.xml"/><Relationship Id="rId5" Type="http://schemas.openxmlformats.org/officeDocument/2006/relationships/slideLayout" Target="../slideLayouts/slideLayout22.xml"/><Relationship Id="rId4" Type="http://schemas.openxmlformats.org/officeDocument/2006/relationships/slideLayout" Target="../slideLayouts/slideLayout21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2" Type="http://schemas.openxmlformats.org/officeDocument/2006/relationships/slideLayout" Target="../slideLayouts/slideLayout24.xml"/><Relationship Id="rId16" Type="http://schemas.openxmlformats.org/officeDocument/2006/relationships/theme" Target="../theme/theme6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6.xml"/></Relationships>
</file>

<file path=ppt/slideMasters/_rels/slideMaster7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63.xml"/><Relationship Id="rId117" Type="http://schemas.openxmlformats.org/officeDocument/2006/relationships/slideLayout" Target="../slideLayouts/slideLayout154.xml"/><Relationship Id="rId21" Type="http://schemas.openxmlformats.org/officeDocument/2006/relationships/slideLayout" Target="../slideLayouts/slideLayout58.xml"/><Relationship Id="rId42" Type="http://schemas.openxmlformats.org/officeDocument/2006/relationships/slideLayout" Target="../slideLayouts/slideLayout79.xml"/><Relationship Id="rId47" Type="http://schemas.openxmlformats.org/officeDocument/2006/relationships/slideLayout" Target="../slideLayouts/slideLayout84.xml"/><Relationship Id="rId63" Type="http://schemas.openxmlformats.org/officeDocument/2006/relationships/slideLayout" Target="../slideLayouts/slideLayout100.xml"/><Relationship Id="rId68" Type="http://schemas.openxmlformats.org/officeDocument/2006/relationships/slideLayout" Target="../slideLayouts/slideLayout105.xml"/><Relationship Id="rId84" Type="http://schemas.openxmlformats.org/officeDocument/2006/relationships/slideLayout" Target="../slideLayouts/slideLayout121.xml"/><Relationship Id="rId89" Type="http://schemas.openxmlformats.org/officeDocument/2006/relationships/slideLayout" Target="../slideLayouts/slideLayout126.xml"/><Relationship Id="rId112" Type="http://schemas.openxmlformats.org/officeDocument/2006/relationships/slideLayout" Target="../slideLayouts/slideLayout149.xml"/><Relationship Id="rId133" Type="http://schemas.openxmlformats.org/officeDocument/2006/relationships/slideLayout" Target="../slideLayouts/slideLayout170.xml"/><Relationship Id="rId138" Type="http://schemas.openxmlformats.org/officeDocument/2006/relationships/slideLayout" Target="../slideLayouts/slideLayout175.xml"/><Relationship Id="rId16" Type="http://schemas.openxmlformats.org/officeDocument/2006/relationships/slideLayout" Target="../slideLayouts/slideLayout53.xml"/><Relationship Id="rId107" Type="http://schemas.openxmlformats.org/officeDocument/2006/relationships/slideLayout" Target="../slideLayouts/slideLayout144.xml"/><Relationship Id="rId11" Type="http://schemas.openxmlformats.org/officeDocument/2006/relationships/slideLayout" Target="../slideLayouts/slideLayout48.xml"/><Relationship Id="rId32" Type="http://schemas.openxmlformats.org/officeDocument/2006/relationships/slideLayout" Target="../slideLayouts/slideLayout69.xml"/><Relationship Id="rId37" Type="http://schemas.openxmlformats.org/officeDocument/2006/relationships/slideLayout" Target="../slideLayouts/slideLayout74.xml"/><Relationship Id="rId53" Type="http://schemas.openxmlformats.org/officeDocument/2006/relationships/slideLayout" Target="../slideLayouts/slideLayout90.xml"/><Relationship Id="rId58" Type="http://schemas.openxmlformats.org/officeDocument/2006/relationships/slideLayout" Target="../slideLayouts/slideLayout95.xml"/><Relationship Id="rId74" Type="http://schemas.openxmlformats.org/officeDocument/2006/relationships/slideLayout" Target="../slideLayouts/slideLayout111.xml"/><Relationship Id="rId79" Type="http://schemas.openxmlformats.org/officeDocument/2006/relationships/slideLayout" Target="../slideLayouts/slideLayout116.xml"/><Relationship Id="rId102" Type="http://schemas.openxmlformats.org/officeDocument/2006/relationships/slideLayout" Target="../slideLayouts/slideLayout139.xml"/><Relationship Id="rId123" Type="http://schemas.openxmlformats.org/officeDocument/2006/relationships/slideLayout" Target="../slideLayouts/slideLayout160.xml"/><Relationship Id="rId128" Type="http://schemas.openxmlformats.org/officeDocument/2006/relationships/slideLayout" Target="../slideLayouts/slideLayout165.xml"/><Relationship Id="rId5" Type="http://schemas.openxmlformats.org/officeDocument/2006/relationships/slideLayout" Target="../slideLayouts/slideLayout42.xml"/><Relationship Id="rId90" Type="http://schemas.openxmlformats.org/officeDocument/2006/relationships/slideLayout" Target="../slideLayouts/slideLayout127.xml"/><Relationship Id="rId95" Type="http://schemas.openxmlformats.org/officeDocument/2006/relationships/slideLayout" Target="../slideLayouts/slideLayout132.xml"/><Relationship Id="rId22" Type="http://schemas.openxmlformats.org/officeDocument/2006/relationships/slideLayout" Target="../slideLayouts/slideLayout59.xml"/><Relationship Id="rId27" Type="http://schemas.openxmlformats.org/officeDocument/2006/relationships/slideLayout" Target="../slideLayouts/slideLayout64.xml"/><Relationship Id="rId43" Type="http://schemas.openxmlformats.org/officeDocument/2006/relationships/slideLayout" Target="../slideLayouts/slideLayout80.xml"/><Relationship Id="rId48" Type="http://schemas.openxmlformats.org/officeDocument/2006/relationships/slideLayout" Target="../slideLayouts/slideLayout85.xml"/><Relationship Id="rId64" Type="http://schemas.openxmlformats.org/officeDocument/2006/relationships/slideLayout" Target="../slideLayouts/slideLayout101.xml"/><Relationship Id="rId69" Type="http://schemas.openxmlformats.org/officeDocument/2006/relationships/slideLayout" Target="../slideLayouts/slideLayout106.xml"/><Relationship Id="rId113" Type="http://schemas.openxmlformats.org/officeDocument/2006/relationships/slideLayout" Target="../slideLayouts/slideLayout150.xml"/><Relationship Id="rId118" Type="http://schemas.openxmlformats.org/officeDocument/2006/relationships/slideLayout" Target="../slideLayouts/slideLayout155.xml"/><Relationship Id="rId134" Type="http://schemas.openxmlformats.org/officeDocument/2006/relationships/slideLayout" Target="../slideLayouts/slideLayout171.xml"/><Relationship Id="rId139" Type="http://schemas.openxmlformats.org/officeDocument/2006/relationships/slideLayout" Target="../slideLayouts/slideLayout176.xml"/><Relationship Id="rId8" Type="http://schemas.openxmlformats.org/officeDocument/2006/relationships/slideLayout" Target="../slideLayouts/slideLayout45.xml"/><Relationship Id="rId51" Type="http://schemas.openxmlformats.org/officeDocument/2006/relationships/slideLayout" Target="../slideLayouts/slideLayout88.xml"/><Relationship Id="rId72" Type="http://schemas.openxmlformats.org/officeDocument/2006/relationships/slideLayout" Target="../slideLayouts/slideLayout109.xml"/><Relationship Id="rId80" Type="http://schemas.openxmlformats.org/officeDocument/2006/relationships/slideLayout" Target="../slideLayouts/slideLayout117.xml"/><Relationship Id="rId85" Type="http://schemas.openxmlformats.org/officeDocument/2006/relationships/slideLayout" Target="../slideLayouts/slideLayout122.xml"/><Relationship Id="rId93" Type="http://schemas.openxmlformats.org/officeDocument/2006/relationships/slideLayout" Target="../slideLayouts/slideLayout130.xml"/><Relationship Id="rId98" Type="http://schemas.openxmlformats.org/officeDocument/2006/relationships/slideLayout" Target="../slideLayouts/slideLayout135.xml"/><Relationship Id="rId121" Type="http://schemas.openxmlformats.org/officeDocument/2006/relationships/slideLayout" Target="../slideLayouts/slideLayout158.xml"/><Relationship Id="rId3" Type="http://schemas.openxmlformats.org/officeDocument/2006/relationships/slideLayout" Target="../slideLayouts/slideLayout40.xml"/><Relationship Id="rId12" Type="http://schemas.openxmlformats.org/officeDocument/2006/relationships/slideLayout" Target="../slideLayouts/slideLayout49.xml"/><Relationship Id="rId17" Type="http://schemas.openxmlformats.org/officeDocument/2006/relationships/slideLayout" Target="../slideLayouts/slideLayout54.xml"/><Relationship Id="rId25" Type="http://schemas.openxmlformats.org/officeDocument/2006/relationships/slideLayout" Target="../slideLayouts/slideLayout62.xml"/><Relationship Id="rId33" Type="http://schemas.openxmlformats.org/officeDocument/2006/relationships/slideLayout" Target="../slideLayouts/slideLayout70.xml"/><Relationship Id="rId38" Type="http://schemas.openxmlformats.org/officeDocument/2006/relationships/slideLayout" Target="../slideLayouts/slideLayout75.xml"/><Relationship Id="rId46" Type="http://schemas.openxmlformats.org/officeDocument/2006/relationships/slideLayout" Target="../slideLayouts/slideLayout83.xml"/><Relationship Id="rId59" Type="http://schemas.openxmlformats.org/officeDocument/2006/relationships/slideLayout" Target="../slideLayouts/slideLayout96.xml"/><Relationship Id="rId67" Type="http://schemas.openxmlformats.org/officeDocument/2006/relationships/slideLayout" Target="../slideLayouts/slideLayout104.xml"/><Relationship Id="rId103" Type="http://schemas.openxmlformats.org/officeDocument/2006/relationships/slideLayout" Target="../slideLayouts/slideLayout140.xml"/><Relationship Id="rId108" Type="http://schemas.openxmlformats.org/officeDocument/2006/relationships/slideLayout" Target="../slideLayouts/slideLayout145.xml"/><Relationship Id="rId116" Type="http://schemas.openxmlformats.org/officeDocument/2006/relationships/slideLayout" Target="../slideLayouts/slideLayout153.xml"/><Relationship Id="rId124" Type="http://schemas.openxmlformats.org/officeDocument/2006/relationships/slideLayout" Target="../slideLayouts/slideLayout161.xml"/><Relationship Id="rId129" Type="http://schemas.openxmlformats.org/officeDocument/2006/relationships/slideLayout" Target="../slideLayouts/slideLayout166.xml"/><Relationship Id="rId137" Type="http://schemas.openxmlformats.org/officeDocument/2006/relationships/slideLayout" Target="../slideLayouts/slideLayout174.xml"/><Relationship Id="rId20" Type="http://schemas.openxmlformats.org/officeDocument/2006/relationships/slideLayout" Target="../slideLayouts/slideLayout57.xml"/><Relationship Id="rId41" Type="http://schemas.openxmlformats.org/officeDocument/2006/relationships/slideLayout" Target="../slideLayouts/slideLayout78.xml"/><Relationship Id="rId54" Type="http://schemas.openxmlformats.org/officeDocument/2006/relationships/slideLayout" Target="../slideLayouts/slideLayout91.xml"/><Relationship Id="rId62" Type="http://schemas.openxmlformats.org/officeDocument/2006/relationships/slideLayout" Target="../slideLayouts/slideLayout99.xml"/><Relationship Id="rId70" Type="http://schemas.openxmlformats.org/officeDocument/2006/relationships/slideLayout" Target="../slideLayouts/slideLayout107.xml"/><Relationship Id="rId75" Type="http://schemas.openxmlformats.org/officeDocument/2006/relationships/slideLayout" Target="../slideLayouts/slideLayout112.xml"/><Relationship Id="rId83" Type="http://schemas.openxmlformats.org/officeDocument/2006/relationships/slideLayout" Target="../slideLayouts/slideLayout120.xml"/><Relationship Id="rId88" Type="http://schemas.openxmlformats.org/officeDocument/2006/relationships/slideLayout" Target="../slideLayouts/slideLayout125.xml"/><Relationship Id="rId91" Type="http://schemas.openxmlformats.org/officeDocument/2006/relationships/slideLayout" Target="../slideLayouts/slideLayout128.xml"/><Relationship Id="rId96" Type="http://schemas.openxmlformats.org/officeDocument/2006/relationships/slideLayout" Target="../slideLayouts/slideLayout133.xml"/><Relationship Id="rId111" Type="http://schemas.openxmlformats.org/officeDocument/2006/relationships/slideLayout" Target="../slideLayouts/slideLayout148.xml"/><Relationship Id="rId132" Type="http://schemas.openxmlformats.org/officeDocument/2006/relationships/slideLayout" Target="../slideLayouts/slideLayout169.xml"/><Relationship Id="rId140" Type="http://schemas.openxmlformats.org/officeDocument/2006/relationships/theme" Target="../theme/theme7.xml"/><Relationship Id="rId1" Type="http://schemas.openxmlformats.org/officeDocument/2006/relationships/slideLayout" Target="../slideLayouts/slideLayout38.xml"/><Relationship Id="rId6" Type="http://schemas.openxmlformats.org/officeDocument/2006/relationships/slideLayout" Target="../slideLayouts/slideLayout43.xml"/><Relationship Id="rId15" Type="http://schemas.openxmlformats.org/officeDocument/2006/relationships/slideLayout" Target="../slideLayouts/slideLayout52.xml"/><Relationship Id="rId23" Type="http://schemas.openxmlformats.org/officeDocument/2006/relationships/slideLayout" Target="../slideLayouts/slideLayout60.xml"/><Relationship Id="rId28" Type="http://schemas.openxmlformats.org/officeDocument/2006/relationships/slideLayout" Target="../slideLayouts/slideLayout65.xml"/><Relationship Id="rId36" Type="http://schemas.openxmlformats.org/officeDocument/2006/relationships/slideLayout" Target="../slideLayouts/slideLayout73.xml"/><Relationship Id="rId49" Type="http://schemas.openxmlformats.org/officeDocument/2006/relationships/slideLayout" Target="../slideLayouts/slideLayout86.xml"/><Relationship Id="rId57" Type="http://schemas.openxmlformats.org/officeDocument/2006/relationships/slideLayout" Target="../slideLayouts/slideLayout94.xml"/><Relationship Id="rId106" Type="http://schemas.openxmlformats.org/officeDocument/2006/relationships/slideLayout" Target="../slideLayouts/slideLayout143.xml"/><Relationship Id="rId114" Type="http://schemas.openxmlformats.org/officeDocument/2006/relationships/slideLayout" Target="../slideLayouts/slideLayout151.xml"/><Relationship Id="rId119" Type="http://schemas.openxmlformats.org/officeDocument/2006/relationships/slideLayout" Target="../slideLayouts/slideLayout156.xml"/><Relationship Id="rId127" Type="http://schemas.openxmlformats.org/officeDocument/2006/relationships/slideLayout" Target="../slideLayouts/slideLayout164.xml"/><Relationship Id="rId10" Type="http://schemas.openxmlformats.org/officeDocument/2006/relationships/slideLayout" Target="../slideLayouts/slideLayout47.xml"/><Relationship Id="rId31" Type="http://schemas.openxmlformats.org/officeDocument/2006/relationships/slideLayout" Target="../slideLayouts/slideLayout68.xml"/><Relationship Id="rId44" Type="http://schemas.openxmlformats.org/officeDocument/2006/relationships/slideLayout" Target="../slideLayouts/slideLayout81.xml"/><Relationship Id="rId52" Type="http://schemas.openxmlformats.org/officeDocument/2006/relationships/slideLayout" Target="../slideLayouts/slideLayout89.xml"/><Relationship Id="rId60" Type="http://schemas.openxmlformats.org/officeDocument/2006/relationships/slideLayout" Target="../slideLayouts/slideLayout97.xml"/><Relationship Id="rId65" Type="http://schemas.openxmlformats.org/officeDocument/2006/relationships/slideLayout" Target="../slideLayouts/slideLayout102.xml"/><Relationship Id="rId73" Type="http://schemas.openxmlformats.org/officeDocument/2006/relationships/slideLayout" Target="../slideLayouts/slideLayout110.xml"/><Relationship Id="rId78" Type="http://schemas.openxmlformats.org/officeDocument/2006/relationships/slideLayout" Target="../slideLayouts/slideLayout115.xml"/><Relationship Id="rId81" Type="http://schemas.openxmlformats.org/officeDocument/2006/relationships/slideLayout" Target="../slideLayouts/slideLayout118.xml"/><Relationship Id="rId86" Type="http://schemas.openxmlformats.org/officeDocument/2006/relationships/slideLayout" Target="../slideLayouts/slideLayout123.xml"/><Relationship Id="rId94" Type="http://schemas.openxmlformats.org/officeDocument/2006/relationships/slideLayout" Target="../slideLayouts/slideLayout131.xml"/><Relationship Id="rId99" Type="http://schemas.openxmlformats.org/officeDocument/2006/relationships/slideLayout" Target="../slideLayouts/slideLayout136.xml"/><Relationship Id="rId101" Type="http://schemas.openxmlformats.org/officeDocument/2006/relationships/slideLayout" Target="../slideLayouts/slideLayout138.xml"/><Relationship Id="rId122" Type="http://schemas.openxmlformats.org/officeDocument/2006/relationships/slideLayout" Target="../slideLayouts/slideLayout159.xml"/><Relationship Id="rId130" Type="http://schemas.openxmlformats.org/officeDocument/2006/relationships/slideLayout" Target="../slideLayouts/slideLayout167.xml"/><Relationship Id="rId135" Type="http://schemas.openxmlformats.org/officeDocument/2006/relationships/slideLayout" Target="../slideLayouts/slideLayout172.xml"/><Relationship Id="rId4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50.xml"/><Relationship Id="rId18" Type="http://schemas.openxmlformats.org/officeDocument/2006/relationships/slideLayout" Target="../slideLayouts/slideLayout55.xml"/><Relationship Id="rId39" Type="http://schemas.openxmlformats.org/officeDocument/2006/relationships/slideLayout" Target="../slideLayouts/slideLayout76.xml"/><Relationship Id="rId109" Type="http://schemas.openxmlformats.org/officeDocument/2006/relationships/slideLayout" Target="../slideLayouts/slideLayout146.xml"/><Relationship Id="rId34" Type="http://schemas.openxmlformats.org/officeDocument/2006/relationships/slideLayout" Target="../slideLayouts/slideLayout71.xml"/><Relationship Id="rId50" Type="http://schemas.openxmlformats.org/officeDocument/2006/relationships/slideLayout" Target="../slideLayouts/slideLayout87.xml"/><Relationship Id="rId55" Type="http://schemas.openxmlformats.org/officeDocument/2006/relationships/slideLayout" Target="../slideLayouts/slideLayout92.xml"/><Relationship Id="rId76" Type="http://schemas.openxmlformats.org/officeDocument/2006/relationships/slideLayout" Target="../slideLayouts/slideLayout113.xml"/><Relationship Id="rId97" Type="http://schemas.openxmlformats.org/officeDocument/2006/relationships/slideLayout" Target="../slideLayouts/slideLayout134.xml"/><Relationship Id="rId104" Type="http://schemas.openxmlformats.org/officeDocument/2006/relationships/slideLayout" Target="../slideLayouts/slideLayout141.xml"/><Relationship Id="rId120" Type="http://schemas.openxmlformats.org/officeDocument/2006/relationships/slideLayout" Target="../slideLayouts/slideLayout157.xml"/><Relationship Id="rId125" Type="http://schemas.openxmlformats.org/officeDocument/2006/relationships/slideLayout" Target="../slideLayouts/slideLayout162.xml"/><Relationship Id="rId7" Type="http://schemas.openxmlformats.org/officeDocument/2006/relationships/slideLayout" Target="../slideLayouts/slideLayout44.xml"/><Relationship Id="rId71" Type="http://schemas.openxmlformats.org/officeDocument/2006/relationships/slideLayout" Target="../slideLayouts/slideLayout108.xml"/><Relationship Id="rId92" Type="http://schemas.openxmlformats.org/officeDocument/2006/relationships/slideLayout" Target="../slideLayouts/slideLayout129.xml"/><Relationship Id="rId2" Type="http://schemas.openxmlformats.org/officeDocument/2006/relationships/slideLayout" Target="../slideLayouts/slideLayout39.xml"/><Relationship Id="rId29" Type="http://schemas.openxmlformats.org/officeDocument/2006/relationships/slideLayout" Target="../slideLayouts/slideLayout66.xml"/><Relationship Id="rId24" Type="http://schemas.openxmlformats.org/officeDocument/2006/relationships/slideLayout" Target="../slideLayouts/slideLayout61.xml"/><Relationship Id="rId40" Type="http://schemas.openxmlformats.org/officeDocument/2006/relationships/slideLayout" Target="../slideLayouts/slideLayout77.xml"/><Relationship Id="rId45" Type="http://schemas.openxmlformats.org/officeDocument/2006/relationships/slideLayout" Target="../slideLayouts/slideLayout82.xml"/><Relationship Id="rId66" Type="http://schemas.openxmlformats.org/officeDocument/2006/relationships/slideLayout" Target="../slideLayouts/slideLayout103.xml"/><Relationship Id="rId87" Type="http://schemas.openxmlformats.org/officeDocument/2006/relationships/slideLayout" Target="../slideLayouts/slideLayout124.xml"/><Relationship Id="rId110" Type="http://schemas.openxmlformats.org/officeDocument/2006/relationships/slideLayout" Target="../slideLayouts/slideLayout147.xml"/><Relationship Id="rId115" Type="http://schemas.openxmlformats.org/officeDocument/2006/relationships/slideLayout" Target="../slideLayouts/slideLayout152.xml"/><Relationship Id="rId131" Type="http://schemas.openxmlformats.org/officeDocument/2006/relationships/slideLayout" Target="../slideLayouts/slideLayout168.xml"/><Relationship Id="rId136" Type="http://schemas.openxmlformats.org/officeDocument/2006/relationships/slideLayout" Target="../slideLayouts/slideLayout173.xml"/><Relationship Id="rId61" Type="http://schemas.openxmlformats.org/officeDocument/2006/relationships/slideLayout" Target="../slideLayouts/slideLayout98.xml"/><Relationship Id="rId82" Type="http://schemas.openxmlformats.org/officeDocument/2006/relationships/slideLayout" Target="../slideLayouts/slideLayout119.xml"/><Relationship Id="rId19" Type="http://schemas.openxmlformats.org/officeDocument/2006/relationships/slideLayout" Target="../slideLayouts/slideLayout56.xml"/><Relationship Id="rId14" Type="http://schemas.openxmlformats.org/officeDocument/2006/relationships/slideLayout" Target="../slideLayouts/slideLayout51.xml"/><Relationship Id="rId30" Type="http://schemas.openxmlformats.org/officeDocument/2006/relationships/slideLayout" Target="../slideLayouts/slideLayout67.xml"/><Relationship Id="rId35" Type="http://schemas.openxmlformats.org/officeDocument/2006/relationships/slideLayout" Target="../slideLayouts/slideLayout72.xml"/><Relationship Id="rId56" Type="http://schemas.openxmlformats.org/officeDocument/2006/relationships/slideLayout" Target="../slideLayouts/slideLayout93.xml"/><Relationship Id="rId77" Type="http://schemas.openxmlformats.org/officeDocument/2006/relationships/slideLayout" Target="../slideLayouts/slideLayout114.xml"/><Relationship Id="rId100" Type="http://schemas.openxmlformats.org/officeDocument/2006/relationships/slideLayout" Target="../slideLayouts/slideLayout137.xml"/><Relationship Id="rId105" Type="http://schemas.openxmlformats.org/officeDocument/2006/relationships/slideLayout" Target="../slideLayouts/slideLayout142.xml"/><Relationship Id="rId126" Type="http://schemas.openxmlformats.org/officeDocument/2006/relationships/slideLayout" Target="../slideLayouts/slideLayout16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9248" y="2083305"/>
            <a:ext cx="7333503" cy="2691389"/>
          </a:xfrm>
          <a:prstGeom prst="rect">
            <a:avLst/>
          </a:prstGeom>
        </p:spPr>
      </p:pic>
      <p:sp>
        <p:nvSpPr>
          <p:cNvPr id="11" name="Rectangle 5"/>
          <p:cNvSpPr txBox="1">
            <a:spLocks noChangeArrowheads="1"/>
          </p:cNvSpPr>
          <p:nvPr/>
        </p:nvSpPr>
        <p:spPr bwMode="auto">
          <a:xfrm>
            <a:off x="4731663" y="6600908"/>
            <a:ext cx="2486346" cy="165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/>
          <a:lstStyle/>
          <a:p>
            <a:pPr algn="ctr">
              <a:lnSpc>
                <a:spcPct val="90000"/>
              </a:lnSpc>
              <a:spcAft>
                <a:spcPct val="30000"/>
              </a:spcAft>
            </a:pPr>
            <a:r>
              <a:rPr lang="en-US" sz="7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©2017 Avanade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6503879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3" r:id="rId1"/>
  </p:sldLayoutIdLst>
  <p:transition>
    <p:fade/>
  </p:transition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0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6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68537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6" r:id="rId2"/>
  </p:sldLayoutIdLst>
  <p:transition>
    <p:fade/>
  </p:transition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0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6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vanadeLogoNoTM_AWColor_RGB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639" y="6069204"/>
            <a:ext cx="1494933" cy="548639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60792" y="390719"/>
            <a:ext cx="10270415" cy="99834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0792" y="1524000"/>
            <a:ext cx="10270415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96600" y="6584960"/>
            <a:ext cx="457200" cy="26680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 i="0">
                <a:solidFill>
                  <a:schemeClr val="tx1">
                    <a:tint val="75000"/>
                  </a:schemeClr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fld id="{3847DB54-D037-B84F-B6F1-2E8DA40D09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5"/>
          <p:cNvSpPr txBox="1">
            <a:spLocks noChangeArrowheads="1"/>
          </p:cNvSpPr>
          <p:nvPr userDrawn="1"/>
        </p:nvSpPr>
        <p:spPr bwMode="auto">
          <a:xfrm>
            <a:off x="4665161" y="6260973"/>
            <a:ext cx="2486346" cy="165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/>
          <a:lstStyle/>
          <a:p>
            <a:pPr algn="ctr">
              <a:lnSpc>
                <a:spcPct val="90000"/>
              </a:lnSpc>
              <a:spcAft>
                <a:spcPct val="30000"/>
              </a:spcAft>
            </a:pPr>
            <a:r>
              <a:rPr lang="en-US" sz="70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©2017 Avanade Inc. All Rights Reserved.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8514496" y="6274700"/>
            <a:ext cx="277707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700">
                <a:solidFill>
                  <a:srgbClr val="FF5800"/>
                </a:solidFill>
              </a:rPr>
              <a:t>&lt;Highly Confidential&gt; </a:t>
            </a:r>
            <a:r>
              <a:rPr lang="en-US" sz="700">
                <a:solidFill>
                  <a:srgbClr val="464646"/>
                </a:solidFill>
              </a:rPr>
              <a:t>See Avanade’s </a:t>
            </a:r>
            <a:r>
              <a:rPr lang="en-US" sz="700">
                <a:solidFill>
                  <a:srgbClr val="FF5800"/>
                </a:solidFill>
                <a:hlinkClick r:id="rId11"/>
              </a:rPr>
              <a:t>Data Management Policy</a:t>
            </a:r>
            <a:endParaRPr lang="en-US" sz="700">
              <a:solidFill>
                <a:srgbClr val="FF5800"/>
              </a:solidFill>
            </a:endParaRPr>
          </a:p>
        </p:txBody>
      </p:sp>
      <p:sp>
        <p:nvSpPr>
          <p:cNvPr id="11" name="Rectangle 10"/>
          <p:cNvSpPr/>
          <p:nvPr userDrawn="1"/>
        </p:nvSpPr>
        <p:spPr>
          <a:xfrm>
            <a:off x="960793" y="0"/>
            <a:ext cx="10270414" cy="203287"/>
          </a:xfrm>
          <a:prstGeom prst="rect">
            <a:avLst/>
          </a:prstGeom>
          <a:gradFill>
            <a:gsLst>
              <a:gs pos="80000">
                <a:srgbClr val="FF5800"/>
              </a:gs>
              <a:gs pos="0">
                <a:srgbClr val="FFB414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0931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0" r:id="rId1"/>
    <p:sldLayoutId id="2147483759" r:id="rId2"/>
    <p:sldLayoutId id="2147483761" r:id="rId3"/>
    <p:sldLayoutId id="2147483762" r:id="rId4"/>
    <p:sldLayoutId id="2147483763" r:id="rId5"/>
    <p:sldLayoutId id="2147483770" r:id="rId6"/>
    <p:sldLayoutId id="2147483771" r:id="rId7"/>
    <p:sldLayoutId id="2147483785" r:id="rId8"/>
  </p:sldLayoutIdLst>
  <p:transition>
    <p:fade/>
  </p:transition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/>
        <a:buNone/>
        <a:defRPr sz="20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6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60792" y="390719"/>
            <a:ext cx="10270415" cy="99834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0792" y="1524000"/>
            <a:ext cx="10270415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96600" y="6584960"/>
            <a:ext cx="457200" cy="26680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 i="0">
                <a:solidFill>
                  <a:schemeClr val="tx1">
                    <a:tint val="75000"/>
                  </a:schemeClr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fld id="{3847DB54-D037-B84F-B6F1-2E8DA40D09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Rectangle 5"/>
          <p:cNvSpPr txBox="1">
            <a:spLocks noChangeArrowheads="1"/>
          </p:cNvSpPr>
          <p:nvPr userDrawn="1"/>
        </p:nvSpPr>
        <p:spPr bwMode="auto">
          <a:xfrm>
            <a:off x="4665161" y="6260973"/>
            <a:ext cx="2486346" cy="165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/>
          <a:lstStyle/>
          <a:p>
            <a:pPr algn="ctr">
              <a:lnSpc>
                <a:spcPct val="90000"/>
              </a:lnSpc>
              <a:spcAft>
                <a:spcPct val="30000"/>
              </a:spcAft>
            </a:pPr>
            <a:r>
              <a:rPr lang="en-US" sz="700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©2018 Accenture Inc. All Rights Reserved.</a:t>
            </a:r>
          </a:p>
        </p:txBody>
      </p:sp>
      <p:pic>
        <p:nvPicPr>
          <p:cNvPr id="14" name="Picture 6" descr="Imagem relacionada">
            <a:extLst>
              <a:ext uri="{FF2B5EF4-FFF2-40B4-BE49-F238E27FC236}">
                <a16:creationId xmlns:a16="http://schemas.microsoft.com/office/drawing/2014/main" id="{DC78AABF-4852-4332-9AC0-93CCFD9F0A6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810" y="6094159"/>
            <a:ext cx="1170624" cy="333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Resultado de imagem para santander logo">
            <a:extLst>
              <a:ext uri="{FF2B5EF4-FFF2-40B4-BE49-F238E27FC236}">
                <a16:creationId xmlns:a16="http://schemas.microsoft.com/office/drawing/2014/main" id="{11841CDF-1114-4C3B-8617-BDC938C2F62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2162" y="6094159"/>
            <a:ext cx="1269045" cy="354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01194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50" r:id="rId2"/>
    <p:sldLayoutId id="2147483719" r:id="rId3"/>
    <p:sldLayoutId id="2147483722" r:id="rId4"/>
    <p:sldLayoutId id="2147483723" r:id="rId5"/>
    <p:sldLayoutId id="2147483751" r:id="rId6"/>
  </p:sldLayoutIdLst>
  <p:transition>
    <p:fade/>
  </p:transition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/>
        <a:buNone/>
        <a:defRPr sz="20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6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 userDrawn="1"/>
        </p:nvSpPr>
        <p:spPr>
          <a:xfrm>
            <a:off x="8875659" y="6272986"/>
            <a:ext cx="241590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700">
                <a:solidFill>
                  <a:srgbClr val="FF5800"/>
                </a:solidFill>
              </a:rPr>
              <a:t>&lt;Restricted&gt; </a:t>
            </a:r>
            <a:r>
              <a:rPr lang="en-US" sz="700">
                <a:solidFill>
                  <a:srgbClr val="464646"/>
                </a:solidFill>
              </a:rPr>
              <a:t>See Avanade’s </a:t>
            </a:r>
            <a:r>
              <a:rPr lang="en-US" sz="700">
                <a:solidFill>
                  <a:srgbClr val="FF5800"/>
                </a:solidFill>
                <a:hlinkClick r:id="rId7"/>
              </a:rPr>
              <a:t>Data Management Policy</a:t>
            </a:r>
            <a:endParaRPr lang="en-US" sz="700">
              <a:solidFill>
                <a:srgbClr val="FF5800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60792" y="390719"/>
            <a:ext cx="10270415" cy="99834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0792" y="1524000"/>
            <a:ext cx="10270415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96600" y="6584960"/>
            <a:ext cx="457200" cy="26680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 i="0">
                <a:solidFill>
                  <a:schemeClr val="tx1">
                    <a:tint val="75000"/>
                  </a:schemeClr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fld id="{3847DB54-D037-B84F-B6F1-2E8DA40D09A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 descr="AvanadeLogoNoTM_AWColor_RGB.png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639" y="6069204"/>
            <a:ext cx="1494933" cy="548639"/>
          </a:xfrm>
          <a:prstGeom prst="rect">
            <a:avLst/>
          </a:prstGeom>
        </p:spPr>
      </p:pic>
      <p:sp>
        <p:nvSpPr>
          <p:cNvPr id="11" name="Rectangle 5"/>
          <p:cNvSpPr txBox="1">
            <a:spLocks noChangeArrowheads="1"/>
          </p:cNvSpPr>
          <p:nvPr userDrawn="1"/>
        </p:nvSpPr>
        <p:spPr bwMode="auto">
          <a:xfrm>
            <a:off x="4665161" y="6260973"/>
            <a:ext cx="2486346" cy="165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/>
          <a:lstStyle/>
          <a:p>
            <a:pPr algn="ctr">
              <a:lnSpc>
                <a:spcPct val="90000"/>
              </a:lnSpc>
              <a:spcAft>
                <a:spcPct val="30000"/>
              </a:spcAft>
            </a:pPr>
            <a:r>
              <a:rPr lang="en-US" sz="70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©2017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960793" y="0"/>
            <a:ext cx="10270414" cy="203287"/>
          </a:xfrm>
          <a:prstGeom prst="rect">
            <a:avLst/>
          </a:prstGeom>
          <a:gradFill>
            <a:gsLst>
              <a:gs pos="80000">
                <a:srgbClr val="FF5800"/>
              </a:gs>
              <a:gs pos="0">
                <a:srgbClr val="FFB414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0129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65" r:id="rId2"/>
    <p:sldLayoutId id="2147483767" r:id="rId3"/>
    <p:sldLayoutId id="2147483768" r:id="rId4"/>
    <p:sldLayoutId id="2147483769" r:id="rId5"/>
  </p:sldLayoutIdLst>
  <p:transition>
    <p:fade/>
  </p:transition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/>
        <a:buNone/>
        <a:defRPr sz="20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6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BECB52F-A55F-455F-9D31-20F306F904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92DA7A-D9F2-4544-9C9B-9F7D1A68A7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191FB5-9E59-458E-9D49-7245DF5CA6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7156F0-49FD-4981-9B18-51DF312EA327}" type="datetimeFigureOut">
              <a:rPr lang="pt-BR" smtClean="0"/>
              <a:t>12/04/2018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B75E58-B93D-4A32-8446-90ED21810C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714E7E-5971-416E-A170-395F53BCFC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067402-0029-4E9E-8842-38287400492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575151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8" r:id="rId1"/>
    <p:sldLayoutId id="2147483789" r:id="rId2"/>
    <p:sldLayoutId id="2147483790" r:id="rId3"/>
    <p:sldLayoutId id="2147483791" r:id="rId4"/>
    <p:sldLayoutId id="2147483792" r:id="rId5"/>
    <p:sldLayoutId id="2147483793" r:id="rId6"/>
    <p:sldLayoutId id="2147483794" r:id="rId7"/>
    <p:sldLayoutId id="2147483795" r:id="rId8"/>
    <p:sldLayoutId id="2147483796" r:id="rId9"/>
    <p:sldLayoutId id="2147483797" r:id="rId10"/>
    <p:sldLayoutId id="2147483798" r:id="rId11"/>
    <p:sldLayoutId id="2147483799" r:id="rId12"/>
    <p:sldLayoutId id="2147483800" r:id="rId13"/>
    <p:sldLayoutId id="2147483801" r:id="rId14"/>
    <p:sldLayoutId id="2147483802" r:id="rId15"/>
  </p:sldLayoutIdLst>
  <p:transition>
    <p:fade/>
  </p:transition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5739" y="1283994"/>
            <a:ext cx="11474082" cy="494867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AU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5739" y="554272"/>
            <a:ext cx="11474082" cy="543475"/>
          </a:xfrm>
          <a:prstGeom prst="rect">
            <a:avLst/>
          </a:prstGeom>
        </p:spPr>
        <p:txBody>
          <a:bodyPr vert="horz" lIns="0" tIns="60944" rIns="0" bIns="0" rtlCol="0" anchor="t" anchorCtr="0">
            <a:noAutofit/>
          </a:bodyPr>
          <a:lstStyle/>
          <a:p>
            <a:pPr lvl="0"/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4"/>
          </p:nvPr>
        </p:nvSpPr>
        <p:spPr>
          <a:xfrm flipH="1">
            <a:off x="11617001" y="6537400"/>
            <a:ext cx="216084" cy="161888"/>
          </a:xfrm>
          <a:prstGeom prst="rect">
            <a:avLst/>
          </a:prstGeom>
        </p:spPr>
        <p:txBody>
          <a:bodyPr vert="horz" wrap="square" lIns="0" tIns="60944" rIns="0" bIns="60944" numCol="1" anchor="ctr" anchorCtr="0" compatLnSpc="1">
            <a:prstTxWarp prst="textNoShape">
              <a:avLst/>
            </a:prstTxWarp>
            <a:noAutofit/>
          </a:bodyPr>
          <a:lstStyle>
            <a:lvl1pPr algn="r">
              <a:defRPr sz="800">
                <a:solidFill>
                  <a:schemeClr val="bg1">
                    <a:alpha val="50000"/>
                  </a:schemeClr>
                </a:solidFill>
                <a:latin typeface="+mn-lt"/>
                <a:ea typeface="Roboto Light" panose="02000000000000000000" pitchFamily="2" charset="0"/>
                <a:cs typeface="Gotham Medium" pitchFamily="2" charset="0"/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7495798" y="6537399"/>
            <a:ext cx="4141956" cy="161962"/>
          </a:xfrm>
          <a:prstGeom prst="rect">
            <a:avLst/>
          </a:prstGeom>
        </p:spPr>
        <p:txBody>
          <a:bodyPr vert="horz" wrap="square" lIns="0" tIns="60944" rIns="0" bIns="60944" numCol="1" anchor="ctr" anchorCtr="0" compatLnSpc="1">
            <a:prstTxWarp prst="textNoShape">
              <a:avLst/>
            </a:prstTxWarp>
            <a:noAutofit/>
          </a:bodyPr>
          <a:lstStyle>
            <a:lvl1pPr algn="r">
              <a:defRPr lang="en-US" sz="800">
                <a:solidFill>
                  <a:schemeClr val="bg1">
                    <a:alpha val="50000"/>
                  </a:schemeClr>
                </a:solidFill>
                <a:latin typeface="+mn-lt"/>
                <a:ea typeface="Roboto Light" panose="02000000000000000000" pitchFamily="2" charset="0"/>
                <a:cs typeface="Gotham Medium" pitchFamily="2" charset="0"/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</p:spTree>
    <p:extLst>
      <p:ext uri="{BB962C8B-B14F-4D97-AF65-F5344CB8AC3E}">
        <p14:creationId xmlns:p14="http://schemas.microsoft.com/office/powerpoint/2010/main" val="36127990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4" r:id="rId1"/>
    <p:sldLayoutId id="2147483805" r:id="rId2"/>
    <p:sldLayoutId id="2147483806" r:id="rId3"/>
    <p:sldLayoutId id="2147483807" r:id="rId4"/>
    <p:sldLayoutId id="2147483808" r:id="rId5"/>
    <p:sldLayoutId id="2147483809" r:id="rId6"/>
    <p:sldLayoutId id="2147483810" r:id="rId7"/>
    <p:sldLayoutId id="2147483811" r:id="rId8"/>
    <p:sldLayoutId id="2147483812" r:id="rId9"/>
    <p:sldLayoutId id="2147483813" r:id="rId10"/>
    <p:sldLayoutId id="2147483814" r:id="rId11"/>
    <p:sldLayoutId id="2147483815" r:id="rId12"/>
    <p:sldLayoutId id="2147483816" r:id="rId13"/>
    <p:sldLayoutId id="2147483817" r:id="rId14"/>
    <p:sldLayoutId id="2147483818" r:id="rId15"/>
    <p:sldLayoutId id="2147483819" r:id="rId16"/>
    <p:sldLayoutId id="2147483820" r:id="rId17"/>
    <p:sldLayoutId id="2147483821" r:id="rId18"/>
    <p:sldLayoutId id="2147483822" r:id="rId19"/>
    <p:sldLayoutId id="2147483823" r:id="rId20"/>
    <p:sldLayoutId id="2147483824" r:id="rId21"/>
    <p:sldLayoutId id="2147483825" r:id="rId22"/>
    <p:sldLayoutId id="2147483826" r:id="rId23"/>
    <p:sldLayoutId id="2147483827" r:id="rId24"/>
    <p:sldLayoutId id="2147483828" r:id="rId25"/>
    <p:sldLayoutId id="2147483829" r:id="rId26"/>
    <p:sldLayoutId id="2147483830" r:id="rId27"/>
    <p:sldLayoutId id="2147483831" r:id="rId28"/>
    <p:sldLayoutId id="2147483832" r:id="rId29"/>
    <p:sldLayoutId id="2147483833" r:id="rId30"/>
    <p:sldLayoutId id="2147483834" r:id="rId31"/>
    <p:sldLayoutId id="2147483835" r:id="rId32"/>
    <p:sldLayoutId id="2147483836" r:id="rId33"/>
    <p:sldLayoutId id="2147483837" r:id="rId34"/>
    <p:sldLayoutId id="2147483838" r:id="rId35"/>
    <p:sldLayoutId id="2147483839" r:id="rId36"/>
    <p:sldLayoutId id="2147483840" r:id="rId37"/>
    <p:sldLayoutId id="2147483841" r:id="rId38"/>
    <p:sldLayoutId id="2147483842" r:id="rId39"/>
    <p:sldLayoutId id="2147483843" r:id="rId40"/>
    <p:sldLayoutId id="2147483844" r:id="rId41"/>
    <p:sldLayoutId id="2147483845" r:id="rId42"/>
    <p:sldLayoutId id="2147483846" r:id="rId43"/>
    <p:sldLayoutId id="2147483847" r:id="rId44"/>
    <p:sldLayoutId id="2147483848" r:id="rId45"/>
    <p:sldLayoutId id="2147483849" r:id="rId46"/>
    <p:sldLayoutId id="2147483850" r:id="rId47"/>
    <p:sldLayoutId id="2147483851" r:id="rId48"/>
    <p:sldLayoutId id="2147483852" r:id="rId49"/>
    <p:sldLayoutId id="2147483853" r:id="rId50"/>
    <p:sldLayoutId id="2147483854" r:id="rId51"/>
    <p:sldLayoutId id="2147483855" r:id="rId52"/>
    <p:sldLayoutId id="2147483856" r:id="rId53"/>
    <p:sldLayoutId id="2147483857" r:id="rId54"/>
    <p:sldLayoutId id="2147483858" r:id="rId55"/>
    <p:sldLayoutId id="2147483859" r:id="rId56"/>
    <p:sldLayoutId id="2147483860" r:id="rId57"/>
    <p:sldLayoutId id="2147483861" r:id="rId58"/>
    <p:sldLayoutId id="2147483862" r:id="rId59"/>
    <p:sldLayoutId id="2147483863" r:id="rId60"/>
    <p:sldLayoutId id="2147483864" r:id="rId61"/>
    <p:sldLayoutId id="2147483865" r:id="rId62"/>
    <p:sldLayoutId id="2147483866" r:id="rId63"/>
    <p:sldLayoutId id="2147483867" r:id="rId64"/>
    <p:sldLayoutId id="2147483868" r:id="rId65"/>
    <p:sldLayoutId id="2147483869" r:id="rId66"/>
    <p:sldLayoutId id="2147483870" r:id="rId67"/>
    <p:sldLayoutId id="2147483871" r:id="rId68"/>
    <p:sldLayoutId id="2147483872" r:id="rId69"/>
    <p:sldLayoutId id="2147483873" r:id="rId70"/>
    <p:sldLayoutId id="2147483874" r:id="rId71"/>
    <p:sldLayoutId id="2147483875" r:id="rId72"/>
    <p:sldLayoutId id="2147483876" r:id="rId73"/>
    <p:sldLayoutId id="2147483877" r:id="rId74"/>
    <p:sldLayoutId id="2147483878" r:id="rId75"/>
    <p:sldLayoutId id="2147483879" r:id="rId76"/>
    <p:sldLayoutId id="2147483880" r:id="rId77"/>
    <p:sldLayoutId id="2147483881" r:id="rId78"/>
    <p:sldLayoutId id="2147483882" r:id="rId79"/>
    <p:sldLayoutId id="2147483883" r:id="rId80"/>
    <p:sldLayoutId id="2147483884" r:id="rId81"/>
    <p:sldLayoutId id="2147483885" r:id="rId82"/>
    <p:sldLayoutId id="2147483886" r:id="rId83"/>
    <p:sldLayoutId id="2147483887" r:id="rId84"/>
    <p:sldLayoutId id="2147483888" r:id="rId85"/>
    <p:sldLayoutId id="2147483889" r:id="rId86"/>
    <p:sldLayoutId id="2147483890" r:id="rId87"/>
    <p:sldLayoutId id="2147483891" r:id="rId88"/>
    <p:sldLayoutId id="2147483892" r:id="rId89"/>
    <p:sldLayoutId id="2147483893" r:id="rId90"/>
    <p:sldLayoutId id="2147483894" r:id="rId91"/>
    <p:sldLayoutId id="2147483895" r:id="rId92"/>
    <p:sldLayoutId id="2147483896" r:id="rId93"/>
    <p:sldLayoutId id="2147483897" r:id="rId94"/>
    <p:sldLayoutId id="2147483898" r:id="rId95"/>
    <p:sldLayoutId id="2147483899" r:id="rId96"/>
    <p:sldLayoutId id="2147483900" r:id="rId97"/>
    <p:sldLayoutId id="2147483901" r:id="rId98"/>
    <p:sldLayoutId id="2147483902" r:id="rId99"/>
    <p:sldLayoutId id="2147483903" r:id="rId100"/>
    <p:sldLayoutId id="2147483904" r:id="rId101"/>
    <p:sldLayoutId id="2147483905" r:id="rId102"/>
    <p:sldLayoutId id="2147483906" r:id="rId103"/>
    <p:sldLayoutId id="2147483907" r:id="rId104"/>
    <p:sldLayoutId id="2147483908" r:id="rId105"/>
    <p:sldLayoutId id="2147483909" r:id="rId106"/>
    <p:sldLayoutId id="2147483910" r:id="rId107"/>
    <p:sldLayoutId id="2147483911" r:id="rId108"/>
    <p:sldLayoutId id="2147483912" r:id="rId109"/>
    <p:sldLayoutId id="2147483913" r:id="rId110"/>
    <p:sldLayoutId id="2147483914" r:id="rId111"/>
    <p:sldLayoutId id="2147483915" r:id="rId112"/>
    <p:sldLayoutId id="2147483916" r:id="rId113"/>
    <p:sldLayoutId id="2147483917" r:id="rId114"/>
    <p:sldLayoutId id="2147483918" r:id="rId115"/>
    <p:sldLayoutId id="2147483919" r:id="rId116"/>
    <p:sldLayoutId id="2147483920" r:id="rId117"/>
    <p:sldLayoutId id="2147483921" r:id="rId118"/>
    <p:sldLayoutId id="2147483922" r:id="rId119"/>
    <p:sldLayoutId id="2147483923" r:id="rId120"/>
    <p:sldLayoutId id="2147483924" r:id="rId121"/>
    <p:sldLayoutId id="2147483925" r:id="rId122"/>
    <p:sldLayoutId id="2147483926" r:id="rId123"/>
    <p:sldLayoutId id="2147483927" r:id="rId124"/>
    <p:sldLayoutId id="2147483928" r:id="rId125"/>
    <p:sldLayoutId id="2147483929" r:id="rId126"/>
    <p:sldLayoutId id="2147483930" r:id="rId127"/>
    <p:sldLayoutId id="2147483931" r:id="rId128"/>
    <p:sldLayoutId id="2147483932" r:id="rId129"/>
    <p:sldLayoutId id="2147483933" r:id="rId130"/>
    <p:sldLayoutId id="2147483934" r:id="rId131"/>
    <p:sldLayoutId id="2147483935" r:id="rId132"/>
    <p:sldLayoutId id="2147483936" r:id="rId133"/>
    <p:sldLayoutId id="2147483937" r:id="rId134"/>
    <p:sldLayoutId id="2147483938" r:id="rId135"/>
    <p:sldLayoutId id="2147483939" r:id="rId136"/>
    <p:sldLayoutId id="2147483940" r:id="rId137"/>
    <p:sldLayoutId id="2147483941" r:id="rId138"/>
    <p:sldLayoutId id="2147483943" r:id="rId139"/>
  </p:sldLayoutIdLst>
  <p:hf hdr="0" dt="0"/>
  <p:txStyles>
    <p:titleStyle>
      <a:lvl1pPr algn="ctr" rtl="0" eaLnBrk="1" fontAlgn="base" hangingPunct="1">
        <a:lnSpc>
          <a:spcPct val="80000"/>
        </a:lnSpc>
        <a:spcBef>
          <a:spcPct val="0"/>
        </a:spcBef>
        <a:spcAft>
          <a:spcPct val="0"/>
        </a:spcAft>
        <a:buFont typeface="Arial" charset="0"/>
        <a:defRPr lang="en-AU" sz="3599" kern="1200" cap="all" spc="0" baseline="0" dirty="0" smtClean="0">
          <a:solidFill>
            <a:schemeClr val="bg1"/>
          </a:solidFill>
          <a:latin typeface="Arial Black" panose="020B0A04020102020204" pitchFamily="34" charset="0"/>
          <a:ea typeface="Roboto Black" panose="02000000000000000000" pitchFamily="2" charset="0"/>
          <a:cs typeface="Arial" panose="020B0604020202020204" pitchFamily="34" charset="0"/>
        </a:defRPr>
      </a:lvl1pPr>
      <a:lvl2pPr algn="l" rtl="0" eaLnBrk="1" fontAlgn="base" hangingPunct="1">
        <a:lnSpc>
          <a:spcPts val="3465"/>
        </a:lnSpc>
        <a:spcBef>
          <a:spcPct val="0"/>
        </a:spcBef>
        <a:spcAft>
          <a:spcPct val="0"/>
        </a:spcAft>
        <a:buFont typeface="Arial" charset="0"/>
        <a:defRPr sz="31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2pPr>
      <a:lvl3pPr algn="l" rtl="0" eaLnBrk="1" fontAlgn="base" hangingPunct="1">
        <a:lnSpc>
          <a:spcPts val="3465"/>
        </a:lnSpc>
        <a:spcBef>
          <a:spcPct val="0"/>
        </a:spcBef>
        <a:spcAft>
          <a:spcPct val="0"/>
        </a:spcAft>
        <a:buFont typeface="Arial" charset="0"/>
        <a:defRPr sz="31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3pPr>
      <a:lvl4pPr algn="l" rtl="0" eaLnBrk="1" fontAlgn="base" hangingPunct="1">
        <a:lnSpc>
          <a:spcPts val="3465"/>
        </a:lnSpc>
        <a:spcBef>
          <a:spcPct val="0"/>
        </a:spcBef>
        <a:spcAft>
          <a:spcPct val="0"/>
        </a:spcAft>
        <a:buFont typeface="Arial" charset="0"/>
        <a:defRPr sz="31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4pPr>
      <a:lvl5pPr algn="l" rtl="0" eaLnBrk="1" fontAlgn="base" hangingPunct="1">
        <a:lnSpc>
          <a:spcPts val="3465"/>
        </a:lnSpc>
        <a:spcBef>
          <a:spcPct val="0"/>
        </a:spcBef>
        <a:spcAft>
          <a:spcPct val="0"/>
        </a:spcAft>
        <a:buFont typeface="Arial" charset="0"/>
        <a:defRPr sz="31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5pPr>
      <a:lvl6pPr marL="609321" algn="l" rtl="0" eaLnBrk="1" fontAlgn="base" hangingPunct="1">
        <a:spcBef>
          <a:spcPct val="0"/>
        </a:spcBef>
        <a:spcAft>
          <a:spcPct val="0"/>
        </a:spcAft>
        <a:buFont typeface="Arial" pitchFamily="-105" charset="-52"/>
        <a:defRPr sz="34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6pPr>
      <a:lvl7pPr marL="1218641" algn="l" rtl="0" eaLnBrk="1" fontAlgn="base" hangingPunct="1">
        <a:spcBef>
          <a:spcPct val="0"/>
        </a:spcBef>
        <a:spcAft>
          <a:spcPct val="0"/>
        </a:spcAft>
        <a:buFont typeface="Arial" pitchFamily="-105" charset="-52"/>
        <a:defRPr sz="34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7pPr>
      <a:lvl8pPr marL="1827962" algn="l" rtl="0" eaLnBrk="1" fontAlgn="base" hangingPunct="1">
        <a:spcBef>
          <a:spcPct val="0"/>
        </a:spcBef>
        <a:spcAft>
          <a:spcPct val="0"/>
        </a:spcAft>
        <a:buFont typeface="Arial" pitchFamily="-105" charset="-52"/>
        <a:defRPr sz="34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8pPr>
      <a:lvl9pPr marL="2437283" algn="l" rtl="0" eaLnBrk="1" fontAlgn="base" hangingPunct="1">
        <a:spcBef>
          <a:spcPct val="0"/>
        </a:spcBef>
        <a:spcAft>
          <a:spcPct val="0"/>
        </a:spcAft>
        <a:buFont typeface="Arial" pitchFamily="-105" charset="-52"/>
        <a:defRPr sz="34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9pPr>
    </p:titleStyle>
    <p:bodyStyle>
      <a:lvl1pPr marL="0" indent="0" algn="l" rtl="0" eaLnBrk="1" fontAlgn="base" hangingPunct="1">
        <a:lnSpc>
          <a:spcPct val="110000"/>
        </a:lnSpc>
        <a:spcBef>
          <a:spcPts val="1200"/>
        </a:spcBef>
        <a:spcAft>
          <a:spcPct val="0"/>
        </a:spcAft>
        <a:buFont typeface="Arial" pitchFamily="34" charset="0"/>
        <a:buNone/>
        <a:defRPr sz="1800" kern="1200">
          <a:solidFill>
            <a:schemeClr val="bg1"/>
          </a:solidFill>
          <a:latin typeface="Arial" panose="020B0604020202020204" pitchFamily="34" charset="0"/>
          <a:ea typeface="Roboto" panose="02000000000000000000" pitchFamily="2" charset="0"/>
          <a:cs typeface="Arial" panose="020B0604020202020204" pitchFamily="34" charset="0"/>
        </a:defRPr>
      </a:lvl1pPr>
      <a:lvl2pPr marL="215957" indent="-215957" algn="l" rtl="0" eaLnBrk="1" fontAlgn="base" hangingPunct="1">
        <a:lnSpc>
          <a:spcPct val="110000"/>
        </a:lnSpc>
        <a:spcBef>
          <a:spcPts val="800"/>
        </a:spcBef>
        <a:spcAft>
          <a:spcPct val="0"/>
        </a:spcAft>
        <a:buFont typeface="Arial" pitchFamily="34" charset="0"/>
        <a:buChar char="•"/>
        <a:defRPr sz="1800" kern="1200">
          <a:solidFill>
            <a:schemeClr val="bg1"/>
          </a:solidFill>
          <a:latin typeface="Arial" panose="020B0604020202020204" pitchFamily="34" charset="0"/>
          <a:ea typeface="Roboto" panose="02000000000000000000" pitchFamily="2" charset="0"/>
          <a:cs typeface="Arial" panose="020B0604020202020204" pitchFamily="34" charset="0"/>
        </a:defRPr>
      </a:lvl2pPr>
      <a:lvl3pPr marL="431914" indent="-215957" algn="l" rtl="0" eaLnBrk="1" fontAlgn="base" hangingPunct="1">
        <a:lnSpc>
          <a:spcPct val="110000"/>
        </a:lnSpc>
        <a:spcBef>
          <a:spcPts val="800"/>
        </a:spcBef>
        <a:spcAft>
          <a:spcPct val="0"/>
        </a:spcAft>
        <a:buFont typeface="Arial" pitchFamily="34" charset="0"/>
        <a:buChar char="‒"/>
        <a:tabLst/>
        <a:defRPr sz="1800" kern="1200">
          <a:solidFill>
            <a:schemeClr val="bg1"/>
          </a:solidFill>
          <a:latin typeface="Arial" panose="020B0604020202020204" pitchFamily="34" charset="0"/>
          <a:ea typeface="Roboto" panose="02000000000000000000" pitchFamily="2" charset="0"/>
          <a:cs typeface="Arial" panose="020B0604020202020204" pitchFamily="34" charset="0"/>
        </a:defRPr>
      </a:lvl3pPr>
      <a:lvl4pPr marL="611878" indent="-215957" algn="l" rtl="0" eaLnBrk="1" fontAlgn="base" hangingPunct="1">
        <a:lnSpc>
          <a:spcPct val="110000"/>
        </a:lnSpc>
        <a:spcBef>
          <a:spcPts val="800"/>
        </a:spcBef>
        <a:spcAft>
          <a:spcPct val="0"/>
        </a:spcAft>
        <a:buFont typeface="Arial" pitchFamily="34" charset="0"/>
        <a:buChar char="•"/>
        <a:defRPr sz="1800" kern="1200">
          <a:solidFill>
            <a:schemeClr val="bg1"/>
          </a:solidFill>
          <a:latin typeface="Arial" panose="020B0604020202020204" pitchFamily="34" charset="0"/>
          <a:ea typeface="Roboto" panose="02000000000000000000" pitchFamily="2" charset="0"/>
          <a:cs typeface="Arial" panose="020B0604020202020204" pitchFamily="34" charset="0"/>
        </a:defRPr>
      </a:lvl4pPr>
      <a:lvl5pPr marL="863827" indent="-215957" algn="l" rtl="0" eaLnBrk="1" fontAlgn="base" hangingPunct="1">
        <a:lnSpc>
          <a:spcPct val="110000"/>
        </a:lnSpc>
        <a:spcBef>
          <a:spcPts val="800"/>
        </a:spcBef>
        <a:spcAft>
          <a:spcPct val="0"/>
        </a:spcAft>
        <a:buFont typeface="Arial" pitchFamily="34" charset="0"/>
        <a:buChar char="‒"/>
        <a:defRPr sz="1800" kern="1200">
          <a:solidFill>
            <a:schemeClr val="bg1"/>
          </a:solidFill>
          <a:latin typeface="Arial" panose="020B0604020202020204" pitchFamily="34" charset="0"/>
          <a:ea typeface="Roboto" panose="02000000000000000000" pitchFamily="2" charset="0"/>
          <a:cs typeface="Arial" panose="020B0604020202020204" pitchFamily="34" charset="0"/>
        </a:defRPr>
      </a:lvl5pPr>
      <a:lvl6pPr marL="3351263" indent="-304662" algn="l" defTabSz="1218641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0584" indent="-304662" algn="l" defTabSz="1218641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69905" indent="-304662" algn="l" defTabSz="1218641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79225" indent="-304662" algn="l" defTabSz="1218641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6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321" algn="l" defTabSz="12186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641" algn="l" defTabSz="12186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7962" algn="l" defTabSz="12186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283" algn="l" defTabSz="12186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6604" algn="l" defTabSz="12186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5925" algn="l" defTabSz="12186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5244" algn="l" defTabSz="12186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4566" algn="l" defTabSz="12186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119">
          <p15:clr>
            <a:srgbClr val="F26B43"/>
          </p15:clr>
        </p15:guide>
        <p15:guide id="2" pos="225">
          <p15:clr>
            <a:srgbClr val="F26B43"/>
          </p15:clr>
        </p15:guide>
        <p15:guide id="3" pos="7452">
          <p15:clr>
            <a:srgbClr val="F26B43"/>
          </p15:clr>
        </p15:guide>
        <p15:guide id="4" pos="1277">
          <p15:clr>
            <a:srgbClr val="F26B43"/>
          </p15:clr>
        </p15:guide>
        <p15:guide id="5" pos="1460">
          <p15:clr>
            <a:srgbClr val="F26B43"/>
          </p15:clr>
        </p15:guide>
        <p15:guide id="6" pos="2514">
          <p15:clr>
            <a:srgbClr val="F26B43"/>
          </p15:clr>
        </p15:guide>
        <p15:guide id="7" pos="2696">
          <p15:clr>
            <a:srgbClr val="F26B43"/>
          </p15:clr>
        </p15:guide>
        <p15:guide id="8" pos="3929">
          <p15:clr>
            <a:srgbClr val="F26B43"/>
          </p15:clr>
        </p15:guide>
        <p15:guide id="9" pos="3748">
          <p15:clr>
            <a:srgbClr val="F26B43"/>
          </p15:clr>
        </p15:guide>
        <p15:guide id="10" pos="4982">
          <p15:clr>
            <a:srgbClr val="F26B43"/>
          </p15:clr>
        </p15:guide>
        <p15:guide id="11" pos="5162">
          <p15:clr>
            <a:srgbClr val="F26B43"/>
          </p15:clr>
        </p15:guide>
        <p15:guide id="12" pos="6218">
          <p15:clr>
            <a:srgbClr val="F26B43"/>
          </p15:clr>
        </p15:guide>
        <p15:guide id="13" pos="6399">
          <p15:clr>
            <a:srgbClr val="F26B43"/>
          </p15:clr>
        </p15:guide>
        <p15:guide id="14" orient="horz" pos="807">
          <p15:clr>
            <a:srgbClr val="F26B43"/>
          </p15:clr>
        </p15:guide>
        <p15:guide id="15" orient="horz" pos="876">
          <p15:clr>
            <a:srgbClr val="F26B43"/>
          </p15:clr>
        </p15:guide>
        <p15:guide id="16" orient="horz" pos="4031">
          <p15:clr>
            <a:srgbClr val="F26B43"/>
          </p15:clr>
        </p15:guide>
        <p15:guide id="17" orient="horz" pos="597">
          <p15:clr>
            <a:srgbClr val="F26B43"/>
          </p15:clr>
        </p15:guide>
        <p15:guide id="18" orient="horz" pos="2435">
          <p15:clr>
            <a:srgbClr val="F26B43"/>
          </p15:clr>
        </p15:guide>
        <p15:guide id="19" orient="horz" pos="3756">
          <p15:clr>
            <a:srgbClr val="F26B43"/>
          </p15:clr>
        </p15:guide>
        <p15:guide id="20" orient="horz" pos="4199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75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ngular/angularfire2" TargetMode="External"/><Relationship Id="rId1" Type="http://schemas.openxmlformats.org/officeDocument/2006/relationships/slideLayout" Target="../slideLayouts/slideLayout17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7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7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http://sbprefabricados.eng.br/wp-content/uploads/2015/06/Teatro-JK-CAPA.jpg">
            <a:extLst>
              <a:ext uri="{FF2B5EF4-FFF2-40B4-BE49-F238E27FC236}">
                <a16:creationId xmlns:a16="http://schemas.microsoft.com/office/drawing/2014/main" id="{6C6417A7-EE4F-40AB-A803-F4B5B3A946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80" b="1007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3">
            <a:extLst>
              <a:ext uri="{FF2B5EF4-FFF2-40B4-BE49-F238E27FC236}">
                <a16:creationId xmlns:a16="http://schemas.microsoft.com/office/drawing/2014/main" id="{DF7B8CC2-D832-4FDA-83BC-353F5471035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Picture 4" descr="Resultado de imagem para santander logo">
            <a:extLst>
              <a:ext uri="{FF2B5EF4-FFF2-40B4-BE49-F238E27FC236}">
                <a16:creationId xmlns:a16="http://schemas.microsoft.com/office/drawing/2014/main" id="{11841CDF-1114-4C3B-8617-BDC938C2F6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2776" y="5861786"/>
            <a:ext cx="2632696" cy="736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 descr="Imagem relacionada">
            <a:extLst>
              <a:ext uri="{FF2B5EF4-FFF2-40B4-BE49-F238E27FC236}">
                <a16:creationId xmlns:a16="http://schemas.microsoft.com/office/drawing/2014/main" id="{DC78AABF-4852-4332-9AC0-93CCFD9F0A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142" y="5613614"/>
            <a:ext cx="3454400" cy="984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Anatomia Avançada 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– </a:t>
            </a: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Serviços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11408423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960792" y="1524000"/>
            <a:ext cx="10270415" cy="447040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dirty="0"/>
              <a:t>É uma classe para requisições REST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dirty="0"/>
              <a:t>Ele implementa os verbos HTTP (GET, PUT, POST, DELETE e </a:t>
            </a:r>
            <a:r>
              <a:rPr lang="pt-BR" dirty="0" err="1"/>
              <a:t>etc</a:t>
            </a:r>
            <a:r>
              <a:rPr lang="pt-BR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dirty="0"/>
              <a:t>Toda requisição retorna um observador ou uma promessa (</a:t>
            </a:r>
            <a:r>
              <a:rPr lang="pt-BR" dirty="0" err="1"/>
              <a:t>Observables</a:t>
            </a:r>
            <a:r>
              <a:rPr lang="pt-BR" dirty="0"/>
              <a:t> ou </a:t>
            </a:r>
            <a:r>
              <a:rPr lang="pt-BR" dirty="0" err="1"/>
              <a:t>Promises</a:t>
            </a:r>
            <a:r>
              <a:rPr lang="pt-BR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dirty="0"/>
              <a:t>Todas as requisições são assíncronas, sendo necessário sempre informar uma função de </a:t>
            </a:r>
            <a:r>
              <a:rPr lang="pt-BR" dirty="0" err="1"/>
              <a:t>Callback</a:t>
            </a:r>
            <a:r>
              <a:rPr lang="pt-BR" dirty="0"/>
              <a:t> para o retorno da requisição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dirty="0" err="1"/>
              <a:t>classe</a:t>
            </a:r>
            <a:r>
              <a:rPr lang="en-US" dirty="0"/>
              <a:t> </a:t>
            </a:r>
            <a:r>
              <a:rPr lang="en-US" dirty="0" err="1"/>
              <a:t>HttpClient</a:t>
            </a:r>
            <a:r>
              <a:rPr lang="en-US" dirty="0"/>
              <a:t> do Angular</a:t>
            </a:r>
          </a:p>
        </p:txBody>
      </p:sp>
    </p:spTree>
    <p:extLst>
      <p:ext uri="{BB962C8B-B14F-4D97-AF65-F5344CB8AC3E}">
        <p14:creationId xmlns:p14="http://schemas.microsoft.com/office/powerpoint/2010/main" val="1520441918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960792" y="1524000"/>
            <a:ext cx="10270415" cy="360218"/>
          </a:xfrm>
        </p:spPr>
        <p:txBody>
          <a:bodyPr/>
          <a:lstStyle/>
          <a:p>
            <a:r>
              <a:rPr lang="pt-BR" dirty="0"/>
              <a:t>Como fazer uma requisição com o serviço </a:t>
            </a:r>
            <a:r>
              <a:rPr lang="pt-BR" dirty="0" err="1"/>
              <a:t>HttpClient</a:t>
            </a:r>
            <a:r>
              <a:rPr lang="pt-BR" dirty="0"/>
              <a:t>: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dirty="0" err="1"/>
              <a:t>classe</a:t>
            </a:r>
            <a:r>
              <a:rPr lang="en-US" dirty="0"/>
              <a:t> </a:t>
            </a:r>
            <a:r>
              <a:rPr lang="en-US" dirty="0" err="1"/>
              <a:t>HttpClient</a:t>
            </a:r>
            <a:r>
              <a:rPr lang="en-US" dirty="0"/>
              <a:t> do Angular</a:t>
            </a:r>
          </a:p>
        </p:txBody>
      </p:sp>
      <p:sp>
        <p:nvSpPr>
          <p:cNvPr id="2" name="Retângulo 1"/>
          <p:cNvSpPr/>
          <p:nvPr/>
        </p:nvSpPr>
        <p:spPr>
          <a:xfrm>
            <a:off x="960792" y="2721119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sz="1600" dirty="0" err="1">
                <a:solidFill>
                  <a:srgbClr val="569CD6"/>
                </a:solidFill>
                <a:latin typeface="Consolas" panose="020B0609020204030204" pitchFamily="49" charset="0"/>
              </a:rPr>
              <a:t>public</a:t>
            </a:r>
            <a:r>
              <a:rPr lang="pt-BR" sz="16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pt-BR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fazerRequisicao</a:t>
            </a:r>
            <a:r>
              <a:rPr lang="pt-BR" sz="1600" dirty="0">
                <a:solidFill>
                  <a:srgbClr val="D4D4D4"/>
                </a:solidFill>
                <a:latin typeface="Consolas" panose="020B0609020204030204" pitchFamily="49" charset="0"/>
              </a:rPr>
              <a:t>() {</a:t>
            </a:r>
          </a:p>
          <a:p>
            <a:r>
              <a:rPr lang="pt-BR" sz="1600" dirty="0">
                <a:solidFill>
                  <a:srgbClr val="C586C0"/>
                </a:solidFill>
                <a:latin typeface="Consolas" panose="020B0609020204030204" pitchFamily="49" charset="0"/>
              </a:rPr>
              <a:t>  </a:t>
            </a:r>
            <a:r>
              <a:rPr lang="pt-BR" sz="1600" dirty="0" err="1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pt-BR" sz="16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pt-BR" sz="1600" dirty="0" err="1">
                <a:solidFill>
                  <a:srgbClr val="569CD6"/>
                </a:solidFill>
                <a:latin typeface="Consolas" panose="020B0609020204030204" pitchFamily="49" charset="0"/>
              </a:rPr>
              <a:t>this</a:t>
            </a:r>
            <a:r>
              <a:rPr lang="pt-BR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pt-BR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http</a:t>
            </a:r>
            <a:r>
              <a:rPr lang="pt-BR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pt-BR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get</a:t>
            </a:r>
            <a:r>
              <a:rPr lang="pt-BR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pt-BR" sz="16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pt-BR" sz="1600" dirty="0" err="1">
                <a:solidFill>
                  <a:srgbClr val="CE9178"/>
                </a:solidFill>
                <a:latin typeface="Consolas" panose="020B0609020204030204" pitchFamily="49" charset="0"/>
              </a:rPr>
              <a:t>sua_url_aqui</a:t>
            </a:r>
            <a:r>
              <a:rPr lang="pt-BR" sz="16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pt-BR" sz="16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pt-BR" sz="16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  <a:endParaRPr lang="pt-B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Content Placeholder 6"/>
          <p:cNvSpPr txBox="1">
            <a:spLocks/>
          </p:cNvSpPr>
          <p:nvPr/>
        </p:nvSpPr>
        <p:spPr>
          <a:xfrm>
            <a:off x="960793" y="2360901"/>
            <a:ext cx="5079790" cy="36021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Requisição GET:</a:t>
            </a:r>
          </a:p>
        </p:txBody>
      </p:sp>
      <p:sp>
        <p:nvSpPr>
          <p:cNvPr id="9" name="Retângulo 8"/>
          <p:cNvSpPr/>
          <p:nvPr/>
        </p:nvSpPr>
        <p:spPr>
          <a:xfrm>
            <a:off x="960791" y="4272551"/>
            <a:ext cx="674233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600" dirty="0" err="1">
                <a:solidFill>
                  <a:srgbClr val="569CD6"/>
                </a:solidFill>
                <a:latin typeface="Consolas" panose="020B0609020204030204" pitchFamily="49" charset="0"/>
              </a:rPr>
              <a:t>public</a:t>
            </a:r>
            <a:r>
              <a:rPr lang="pt-BR" sz="16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pt-BR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fazerRequisicao</a:t>
            </a:r>
            <a:r>
              <a:rPr lang="pt-BR" sz="1600" dirty="0">
                <a:solidFill>
                  <a:srgbClr val="D4D4D4"/>
                </a:solidFill>
                <a:latin typeface="Consolas" panose="020B0609020204030204" pitchFamily="49" charset="0"/>
              </a:rPr>
              <a:t>() {</a:t>
            </a:r>
          </a:p>
          <a:p>
            <a:r>
              <a:rPr lang="pt-BR" sz="1600" dirty="0">
                <a:solidFill>
                  <a:srgbClr val="C586C0"/>
                </a:solidFill>
                <a:latin typeface="Consolas" panose="020B0609020204030204" pitchFamily="49" charset="0"/>
              </a:rPr>
              <a:t>  </a:t>
            </a:r>
            <a:r>
              <a:rPr lang="pt-BR" sz="1600" dirty="0" err="1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pt-BR" sz="16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pt-BR" sz="1600" dirty="0" err="1">
                <a:solidFill>
                  <a:srgbClr val="569CD6"/>
                </a:solidFill>
                <a:latin typeface="Consolas" panose="020B0609020204030204" pitchFamily="49" charset="0"/>
              </a:rPr>
              <a:t>this</a:t>
            </a:r>
            <a:r>
              <a:rPr lang="pt-BR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pt-BR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http</a:t>
            </a:r>
            <a:r>
              <a:rPr lang="pt-BR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pt-BR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post</a:t>
            </a:r>
            <a:r>
              <a:rPr lang="pt-BR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pt-BR" sz="16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pt-BR" sz="1600" dirty="0" err="1">
                <a:solidFill>
                  <a:srgbClr val="CE9178"/>
                </a:solidFill>
                <a:latin typeface="Consolas" panose="020B0609020204030204" pitchFamily="49" charset="0"/>
              </a:rPr>
              <a:t>sua_url_aqui</a:t>
            </a:r>
            <a:r>
              <a:rPr lang="pt-BR" sz="16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pt-BR" sz="1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pt-BR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dados_post_enviar</a:t>
            </a:r>
            <a:r>
              <a:rPr lang="pt-BR" sz="16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pt-BR" sz="16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  <a:endParaRPr lang="pt-B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0" name="Content Placeholder 6"/>
          <p:cNvSpPr txBox="1">
            <a:spLocks/>
          </p:cNvSpPr>
          <p:nvPr/>
        </p:nvSpPr>
        <p:spPr>
          <a:xfrm>
            <a:off x="960793" y="3912333"/>
            <a:ext cx="5079790" cy="36021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Requisição POST:</a:t>
            </a:r>
          </a:p>
        </p:txBody>
      </p:sp>
      <p:sp>
        <p:nvSpPr>
          <p:cNvPr id="11" name="Content Placeholder 6"/>
          <p:cNvSpPr txBox="1">
            <a:spLocks/>
          </p:cNvSpPr>
          <p:nvPr/>
        </p:nvSpPr>
        <p:spPr>
          <a:xfrm>
            <a:off x="5675850" y="2632799"/>
            <a:ext cx="4576514" cy="10076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 verbo DELETE é nesse mesmo formato, precisando apenas da URL, sem dados no corpo da requisição.</a:t>
            </a:r>
          </a:p>
        </p:txBody>
      </p:sp>
      <p:sp>
        <p:nvSpPr>
          <p:cNvPr id="12" name="Content Placeholder 6"/>
          <p:cNvSpPr txBox="1">
            <a:spLocks/>
          </p:cNvSpPr>
          <p:nvPr/>
        </p:nvSpPr>
        <p:spPr>
          <a:xfrm>
            <a:off x="7703126" y="4184231"/>
            <a:ext cx="4271714" cy="10076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 verbo PUT é nesse mesmo formato, podendo informar a URL e dados do corpo da requisição.</a:t>
            </a:r>
          </a:p>
        </p:txBody>
      </p:sp>
    </p:spTree>
    <p:extLst>
      <p:ext uri="{BB962C8B-B14F-4D97-AF65-F5344CB8AC3E}">
        <p14:creationId xmlns:p14="http://schemas.microsoft.com/office/powerpoint/2010/main" val="493947930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960792" y="1524000"/>
            <a:ext cx="10270415" cy="4470400"/>
          </a:xfrm>
        </p:spPr>
        <p:txBody>
          <a:bodyPr/>
          <a:lstStyle/>
          <a:p>
            <a:r>
              <a:rPr lang="pt-BR" dirty="0"/>
              <a:t>O que estes métodos do serviço </a:t>
            </a:r>
            <a:r>
              <a:rPr lang="pt-BR" dirty="0" err="1"/>
              <a:t>HttpClient</a:t>
            </a:r>
            <a:r>
              <a:rPr lang="pt-BR" dirty="0"/>
              <a:t> retornam?</a:t>
            </a:r>
          </a:p>
          <a:p>
            <a:endParaRPr lang="pt-BR" dirty="0"/>
          </a:p>
          <a:p>
            <a:r>
              <a:rPr lang="pt-BR" dirty="0"/>
              <a:t>Eles retornam um </a:t>
            </a:r>
            <a:r>
              <a:rPr lang="pt-BR" dirty="0" err="1"/>
              <a:t>Observable</a:t>
            </a:r>
            <a:r>
              <a:rPr lang="pt-BR" dirty="0"/>
              <a:t>. Estes também têm o comportamento de uma </a:t>
            </a:r>
            <a:r>
              <a:rPr lang="pt-BR" dirty="0" err="1"/>
              <a:t>Promise</a:t>
            </a:r>
            <a:r>
              <a:rPr lang="pt-BR" dirty="0"/>
              <a:t>, mas eles implementam recursos reativos.</a:t>
            </a:r>
          </a:p>
          <a:p>
            <a:endParaRPr lang="pt-BR" dirty="0"/>
          </a:p>
          <a:p>
            <a:r>
              <a:rPr lang="pt-BR" dirty="0"/>
              <a:t>Um exemplo de serviço reativo que implementa </a:t>
            </a:r>
            <a:r>
              <a:rPr lang="pt-BR" dirty="0" err="1"/>
              <a:t>Observables</a:t>
            </a:r>
            <a:r>
              <a:rPr lang="pt-BR" dirty="0"/>
              <a:t> é o </a:t>
            </a:r>
            <a:r>
              <a:rPr lang="pt-BR" dirty="0" err="1"/>
              <a:t>AngularFire</a:t>
            </a:r>
            <a:r>
              <a:rPr lang="pt-BR" dirty="0"/>
              <a:t> 2, biblioteca de acesso ao </a:t>
            </a:r>
            <a:r>
              <a:rPr lang="pt-BR" dirty="0" err="1"/>
              <a:t>Firebase</a:t>
            </a:r>
            <a:r>
              <a:rPr lang="pt-BR" dirty="0"/>
              <a:t> 2, da Google. Na página </a:t>
            </a:r>
            <a:r>
              <a:rPr lang="pt-BR" dirty="0">
                <a:hlinkClick r:id="rId2"/>
              </a:rPr>
              <a:t>https://github.com/angular/angularfire2</a:t>
            </a:r>
            <a:r>
              <a:rPr lang="pt-BR" dirty="0"/>
              <a:t> há todo o passo-a-passo de uso no Angular.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dirty="0" err="1"/>
              <a:t>classe</a:t>
            </a:r>
            <a:r>
              <a:rPr lang="en-US" dirty="0"/>
              <a:t> </a:t>
            </a:r>
            <a:r>
              <a:rPr lang="en-US" dirty="0" err="1"/>
              <a:t>HttpClient</a:t>
            </a:r>
            <a:r>
              <a:rPr lang="en-US" dirty="0"/>
              <a:t> do Angular</a:t>
            </a:r>
          </a:p>
        </p:txBody>
      </p:sp>
    </p:spTree>
    <p:extLst>
      <p:ext uri="{BB962C8B-B14F-4D97-AF65-F5344CB8AC3E}">
        <p14:creationId xmlns:p14="http://schemas.microsoft.com/office/powerpoint/2010/main" val="290438184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960792" y="1524000"/>
            <a:ext cx="10270415" cy="4470400"/>
          </a:xfrm>
        </p:spPr>
        <p:txBody>
          <a:bodyPr/>
          <a:lstStyle/>
          <a:p>
            <a:r>
              <a:rPr lang="pt-BR" dirty="0" err="1"/>
              <a:t>Promises</a:t>
            </a:r>
            <a:r>
              <a:rPr lang="pt-BR" dirty="0"/>
              <a:t> são promessas de retorno de uma chamada assíncrona. Ela geralmente é utilizada como retorno de uma chamada HTTP.</a:t>
            </a:r>
          </a:p>
          <a:p>
            <a:endParaRPr lang="pt-BR" dirty="0"/>
          </a:p>
          <a:p>
            <a:r>
              <a:rPr lang="pt-BR" dirty="0"/>
              <a:t>Toda </a:t>
            </a:r>
            <a:r>
              <a:rPr lang="pt-BR" dirty="0" err="1"/>
              <a:t>Promise</a:t>
            </a:r>
            <a:r>
              <a:rPr lang="pt-BR" dirty="0"/>
              <a:t> tem dois call-backs: </a:t>
            </a:r>
            <a:r>
              <a:rPr lang="pt-BR" b="1" i="1" dirty="0" err="1">
                <a:latin typeface="Consolas" panose="020B0609020204030204" pitchFamily="49" charset="0"/>
              </a:rPr>
              <a:t>then</a:t>
            </a:r>
            <a:r>
              <a:rPr lang="pt-BR" dirty="0"/>
              <a:t> e </a:t>
            </a:r>
            <a:r>
              <a:rPr lang="pt-BR" b="1" i="1" dirty="0">
                <a:latin typeface="Consolas" panose="020B0609020204030204" pitchFamily="49" charset="0"/>
              </a:rPr>
              <a:t>catch</a:t>
            </a:r>
            <a:r>
              <a:rPr lang="pt-BR" dirty="0"/>
              <a:t>.</a:t>
            </a:r>
          </a:p>
          <a:p>
            <a:endParaRPr lang="pt-BR" dirty="0"/>
          </a:p>
          <a:p>
            <a:r>
              <a:rPr lang="pt-BR" dirty="0"/>
              <a:t>O </a:t>
            </a:r>
            <a:r>
              <a:rPr lang="pt-BR" b="1" i="1" dirty="0" err="1">
                <a:latin typeface="Consolas" panose="020B0609020204030204" pitchFamily="49" charset="0"/>
              </a:rPr>
              <a:t>then</a:t>
            </a:r>
            <a:r>
              <a:rPr lang="pt-BR" dirty="0"/>
              <a:t> ocorre quando uma chamada é bem-sucedida.</a:t>
            </a:r>
          </a:p>
          <a:p>
            <a:endParaRPr lang="pt-BR" dirty="0"/>
          </a:p>
          <a:p>
            <a:r>
              <a:rPr lang="pt-BR" dirty="0"/>
              <a:t>O </a:t>
            </a:r>
            <a:r>
              <a:rPr lang="pt-BR" b="1" i="1" dirty="0">
                <a:latin typeface="Consolas" panose="020B0609020204030204" pitchFamily="49" charset="0"/>
              </a:rPr>
              <a:t>catch</a:t>
            </a:r>
            <a:r>
              <a:rPr lang="pt-BR" dirty="0"/>
              <a:t> ocorre quando houver um erro no processamento da chamada.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Promises</a:t>
            </a:r>
          </a:p>
        </p:txBody>
      </p:sp>
    </p:spTree>
    <p:extLst>
      <p:ext uri="{BB962C8B-B14F-4D97-AF65-F5344CB8AC3E}">
        <p14:creationId xmlns:p14="http://schemas.microsoft.com/office/powerpoint/2010/main" val="2581350292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960792" y="1524000"/>
            <a:ext cx="10270415" cy="360218"/>
          </a:xfrm>
        </p:spPr>
        <p:txBody>
          <a:bodyPr/>
          <a:lstStyle/>
          <a:p>
            <a:r>
              <a:rPr lang="pt-BR" dirty="0"/>
              <a:t>Exemplo do uso de uma </a:t>
            </a:r>
            <a:r>
              <a:rPr lang="pt-BR" dirty="0" err="1"/>
              <a:t>Promise</a:t>
            </a:r>
            <a:r>
              <a:rPr lang="pt-BR" dirty="0"/>
              <a:t> baseada no </a:t>
            </a:r>
            <a:r>
              <a:rPr lang="pt-BR" dirty="0" err="1"/>
              <a:t>get</a:t>
            </a:r>
            <a:r>
              <a:rPr lang="pt-BR" dirty="0"/>
              <a:t> do </a:t>
            </a:r>
            <a:r>
              <a:rPr lang="pt-BR" dirty="0" err="1"/>
              <a:t>HttpClient</a:t>
            </a:r>
            <a:r>
              <a:rPr lang="pt-BR" dirty="0"/>
              <a:t>: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Promises</a:t>
            </a:r>
          </a:p>
        </p:txBody>
      </p:sp>
      <p:sp>
        <p:nvSpPr>
          <p:cNvPr id="5" name="Retângulo 4"/>
          <p:cNvSpPr/>
          <p:nvPr/>
        </p:nvSpPr>
        <p:spPr>
          <a:xfrm>
            <a:off x="951556" y="2554864"/>
            <a:ext cx="588335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600" dirty="0" err="1">
                <a:solidFill>
                  <a:srgbClr val="569CD6"/>
                </a:solidFill>
                <a:latin typeface="Consolas" panose="020B0609020204030204" pitchFamily="49" charset="0"/>
              </a:rPr>
              <a:t>public</a:t>
            </a:r>
            <a:r>
              <a:rPr lang="pt-BR" sz="16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pt-BR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fazerRequisicao</a:t>
            </a:r>
            <a:r>
              <a:rPr lang="pt-BR" sz="1600" dirty="0">
                <a:solidFill>
                  <a:srgbClr val="D4D4D4"/>
                </a:solidFill>
                <a:latin typeface="Consolas" panose="020B0609020204030204" pitchFamily="49" charset="0"/>
              </a:rPr>
              <a:t>() {</a:t>
            </a:r>
          </a:p>
          <a:p>
            <a:r>
              <a:rPr lang="pt-BR" sz="1600" dirty="0">
                <a:solidFill>
                  <a:srgbClr val="C586C0"/>
                </a:solidFill>
                <a:latin typeface="Consolas" panose="020B0609020204030204" pitchFamily="49" charset="0"/>
              </a:rPr>
              <a:t>  </a:t>
            </a:r>
            <a:r>
              <a:rPr lang="pt-BR" sz="1600" dirty="0" err="1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pt-BR" sz="16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pt-BR" sz="1600" dirty="0" err="1">
                <a:solidFill>
                  <a:srgbClr val="569CD6"/>
                </a:solidFill>
                <a:latin typeface="Consolas" panose="020B0609020204030204" pitchFamily="49" charset="0"/>
              </a:rPr>
              <a:t>this</a:t>
            </a:r>
            <a:r>
              <a:rPr lang="pt-BR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pt-BR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http</a:t>
            </a:r>
            <a:r>
              <a:rPr lang="pt-BR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pt-BR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get</a:t>
            </a:r>
            <a:r>
              <a:rPr lang="pt-BR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pt-BR" sz="16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pt-BR" sz="1600" dirty="0" err="1">
                <a:solidFill>
                  <a:srgbClr val="CE9178"/>
                </a:solidFill>
                <a:latin typeface="Consolas" panose="020B0609020204030204" pitchFamily="49" charset="0"/>
              </a:rPr>
              <a:t>sua_url_aqui</a:t>
            </a:r>
            <a:r>
              <a:rPr lang="pt-BR" sz="16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pt-BR" sz="1600" dirty="0">
                <a:solidFill>
                  <a:srgbClr val="D4D4D4"/>
                </a:solidFill>
                <a:latin typeface="Consolas" panose="020B0609020204030204" pitchFamily="49" charset="0"/>
              </a:rPr>
              <a:t>).</a:t>
            </a:r>
            <a:r>
              <a:rPr lang="pt-BR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toPromise</a:t>
            </a:r>
            <a:r>
              <a:rPr lang="pt-BR" sz="1600" dirty="0">
                <a:solidFill>
                  <a:srgbClr val="D4D4D4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pt-BR" sz="16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  <a:endParaRPr lang="pt-B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Content Placeholder 6"/>
          <p:cNvSpPr txBox="1">
            <a:spLocks/>
          </p:cNvSpPr>
          <p:nvPr/>
        </p:nvSpPr>
        <p:spPr>
          <a:xfrm>
            <a:off x="951557" y="2194646"/>
            <a:ext cx="5079790" cy="36021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Requisição GET:</a:t>
            </a:r>
          </a:p>
        </p:txBody>
      </p:sp>
      <p:sp>
        <p:nvSpPr>
          <p:cNvPr id="9" name="Retângulo 8"/>
          <p:cNvSpPr/>
          <p:nvPr/>
        </p:nvSpPr>
        <p:spPr>
          <a:xfrm>
            <a:off x="951556" y="4204289"/>
            <a:ext cx="3380299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600" dirty="0" err="1">
                <a:solidFill>
                  <a:srgbClr val="569CD6"/>
                </a:solidFill>
                <a:latin typeface="Consolas" panose="020B0609020204030204" pitchFamily="49" charset="0"/>
              </a:rPr>
              <a:t>this</a:t>
            </a:r>
            <a:r>
              <a:rPr lang="pt-BR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pt-BR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fazerRequisicao</a:t>
            </a:r>
            <a:r>
              <a:rPr lang="pt-BR" sz="1600" dirty="0">
                <a:solidFill>
                  <a:srgbClr val="D4D4D4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pt-BR" sz="1600" dirty="0">
                <a:solidFill>
                  <a:srgbClr val="D4D4D4"/>
                </a:solidFill>
                <a:latin typeface="Consolas" panose="020B0609020204030204" pitchFamily="49" charset="0"/>
              </a:rPr>
              <a:t>  .</a:t>
            </a:r>
            <a:r>
              <a:rPr lang="pt-BR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then</a:t>
            </a:r>
            <a:r>
              <a:rPr lang="pt-BR" sz="1600" dirty="0">
                <a:solidFill>
                  <a:srgbClr val="D4D4D4"/>
                </a:solidFill>
                <a:latin typeface="Consolas" panose="020B0609020204030204" pitchFamily="49" charset="0"/>
              </a:rPr>
              <a:t>((</a:t>
            </a:r>
            <a:r>
              <a:rPr lang="pt-BR" sz="1600" dirty="0">
                <a:solidFill>
                  <a:srgbClr val="9CDCFE"/>
                </a:solidFill>
                <a:latin typeface="Consolas" panose="020B0609020204030204" pitchFamily="49" charset="0"/>
              </a:rPr>
              <a:t>retorno</a:t>
            </a:r>
            <a:r>
              <a:rPr lang="pt-BR" sz="1600" dirty="0">
                <a:solidFill>
                  <a:srgbClr val="D4D4D4"/>
                </a:solidFill>
                <a:latin typeface="Consolas" panose="020B0609020204030204" pitchFamily="49" charset="0"/>
              </a:rPr>
              <a:t>) </a:t>
            </a:r>
            <a:r>
              <a:rPr lang="pt-BR" sz="1600" dirty="0">
                <a:solidFill>
                  <a:srgbClr val="569CD6"/>
                </a:solidFill>
                <a:latin typeface="Consolas" panose="020B0609020204030204" pitchFamily="49" charset="0"/>
              </a:rPr>
              <a:t>=&gt;</a:t>
            </a:r>
            <a:r>
              <a:rPr lang="pt-BR" sz="1600" dirty="0">
                <a:solidFill>
                  <a:srgbClr val="D4D4D4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pt-BR" sz="1600" dirty="0">
                <a:solidFill>
                  <a:srgbClr val="D4D4D4"/>
                </a:solidFill>
                <a:latin typeface="Consolas" panose="020B0609020204030204" pitchFamily="49" charset="0"/>
              </a:rPr>
              <a:t>    // Retorno da requisição</a:t>
            </a:r>
          </a:p>
          <a:p>
            <a:r>
              <a:rPr lang="pt-BR" sz="1600" dirty="0">
                <a:solidFill>
                  <a:srgbClr val="D4D4D4"/>
                </a:solidFill>
                <a:latin typeface="Consolas" panose="020B0609020204030204" pitchFamily="49" charset="0"/>
              </a:rPr>
              <a:t>  })</a:t>
            </a:r>
          </a:p>
          <a:p>
            <a:r>
              <a:rPr lang="pt-BR" sz="1600" dirty="0">
                <a:solidFill>
                  <a:srgbClr val="D4D4D4"/>
                </a:solidFill>
                <a:latin typeface="Consolas" panose="020B0609020204030204" pitchFamily="49" charset="0"/>
              </a:rPr>
              <a:t>  .</a:t>
            </a:r>
            <a:r>
              <a:rPr lang="pt-BR" sz="1600" dirty="0">
                <a:solidFill>
                  <a:srgbClr val="DCDCAA"/>
                </a:solidFill>
                <a:latin typeface="Consolas" panose="020B0609020204030204" pitchFamily="49" charset="0"/>
              </a:rPr>
              <a:t>catch</a:t>
            </a:r>
            <a:r>
              <a:rPr lang="pt-BR" sz="1600" dirty="0">
                <a:solidFill>
                  <a:srgbClr val="D4D4D4"/>
                </a:solidFill>
                <a:latin typeface="Consolas" panose="020B0609020204030204" pitchFamily="49" charset="0"/>
              </a:rPr>
              <a:t>((</a:t>
            </a:r>
            <a:r>
              <a:rPr lang="pt-BR" sz="1600" dirty="0">
                <a:solidFill>
                  <a:srgbClr val="9CDCFE"/>
                </a:solidFill>
                <a:latin typeface="Consolas" panose="020B0609020204030204" pitchFamily="49" charset="0"/>
              </a:rPr>
              <a:t>erro</a:t>
            </a:r>
            <a:r>
              <a:rPr lang="pt-BR" sz="1600" dirty="0">
                <a:solidFill>
                  <a:srgbClr val="D4D4D4"/>
                </a:solidFill>
                <a:latin typeface="Consolas" panose="020B0609020204030204" pitchFamily="49" charset="0"/>
              </a:rPr>
              <a:t>) </a:t>
            </a:r>
            <a:r>
              <a:rPr lang="pt-BR" sz="1600" dirty="0">
                <a:solidFill>
                  <a:srgbClr val="569CD6"/>
                </a:solidFill>
                <a:latin typeface="Consolas" panose="020B0609020204030204" pitchFamily="49" charset="0"/>
              </a:rPr>
              <a:t>=&gt;</a:t>
            </a:r>
            <a:r>
              <a:rPr lang="pt-BR" sz="1600" dirty="0">
                <a:solidFill>
                  <a:srgbClr val="D4D4D4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pt-BR" sz="1600" dirty="0">
                <a:solidFill>
                  <a:srgbClr val="D4D4D4"/>
                </a:solidFill>
                <a:latin typeface="Consolas" panose="020B0609020204030204" pitchFamily="49" charset="0"/>
              </a:rPr>
              <a:t>    // Tratar o erro aqui</a:t>
            </a:r>
          </a:p>
          <a:p>
            <a:r>
              <a:rPr lang="pt-BR" sz="1600" dirty="0">
                <a:solidFill>
                  <a:srgbClr val="D4D4D4"/>
                </a:solidFill>
                <a:latin typeface="Consolas" panose="020B0609020204030204" pitchFamily="49" charset="0"/>
              </a:rPr>
              <a:t>  });</a:t>
            </a:r>
            <a:endParaRPr lang="pt-B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0" name="Content Placeholder 6"/>
          <p:cNvSpPr txBox="1">
            <a:spLocks/>
          </p:cNvSpPr>
          <p:nvPr/>
        </p:nvSpPr>
        <p:spPr>
          <a:xfrm>
            <a:off x="951557" y="3844071"/>
            <a:ext cx="5079790" cy="36021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Escutar o retorno:</a:t>
            </a:r>
          </a:p>
        </p:txBody>
      </p:sp>
      <p:sp>
        <p:nvSpPr>
          <p:cNvPr id="11" name="Retângulo 10"/>
          <p:cNvSpPr/>
          <p:nvPr/>
        </p:nvSpPr>
        <p:spPr>
          <a:xfrm>
            <a:off x="5350309" y="2828211"/>
            <a:ext cx="1362075" cy="28430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Content Placeholder 6"/>
          <p:cNvSpPr txBox="1">
            <a:spLocks/>
          </p:cNvSpPr>
          <p:nvPr/>
        </p:nvSpPr>
        <p:spPr>
          <a:xfrm>
            <a:off x="7017431" y="2511862"/>
            <a:ext cx="4758932" cy="917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>
                <a:solidFill>
                  <a:schemeClr val="bg1"/>
                </a:solidFill>
              </a:rPr>
              <a:t>Como o retorno padrão do </a:t>
            </a:r>
            <a:r>
              <a:rPr lang="pt-BR" i="1" dirty="0" err="1">
                <a:solidFill>
                  <a:schemeClr val="bg1"/>
                </a:solidFill>
              </a:rPr>
              <a:t>HttpClient</a:t>
            </a:r>
            <a:r>
              <a:rPr lang="pt-BR" dirty="0">
                <a:solidFill>
                  <a:schemeClr val="bg1"/>
                </a:solidFill>
              </a:rPr>
              <a:t> é uma </a:t>
            </a:r>
            <a:r>
              <a:rPr lang="pt-BR" i="1" dirty="0" err="1">
                <a:solidFill>
                  <a:schemeClr val="bg1"/>
                </a:solidFill>
              </a:rPr>
              <a:t>Observable</a:t>
            </a:r>
            <a:r>
              <a:rPr lang="pt-BR" dirty="0">
                <a:solidFill>
                  <a:schemeClr val="bg1"/>
                </a:solidFill>
              </a:rPr>
              <a:t>, precisamos converter para </a:t>
            </a:r>
            <a:r>
              <a:rPr lang="pt-BR" i="1" dirty="0" err="1">
                <a:solidFill>
                  <a:schemeClr val="bg1"/>
                </a:solidFill>
              </a:rPr>
              <a:t>Promise</a:t>
            </a:r>
            <a:r>
              <a:rPr lang="pt-BR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3" name="Content Placeholder 6"/>
          <p:cNvSpPr txBox="1">
            <a:spLocks/>
          </p:cNvSpPr>
          <p:nvPr/>
        </p:nvSpPr>
        <p:spPr>
          <a:xfrm>
            <a:off x="4629832" y="4518298"/>
            <a:ext cx="2932334" cy="11878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>
                <a:solidFill>
                  <a:schemeClr val="bg1"/>
                </a:solidFill>
              </a:rPr>
              <a:t>Com o retorno de </a:t>
            </a:r>
            <a:r>
              <a:rPr lang="pt-BR" b="1" i="1" dirty="0" err="1">
                <a:solidFill>
                  <a:schemeClr val="bg1"/>
                </a:solidFill>
              </a:rPr>
              <a:t>Promise</a:t>
            </a:r>
            <a:r>
              <a:rPr lang="pt-BR" dirty="0">
                <a:solidFill>
                  <a:schemeClr val="bg1"/>
                </a:solidFill>
              </a:rPr>
              <a:t>, podemos implementar o call-back </a:t>
            </a:r>
            <a:r>
              <a:rPr lang="pt-BR" b="1" i="1" dirty="0" err="1">
                <a:solidFill>
                  <a:schemeClr val="bg1"/>
                </a:solidFill>
              </a:rPr>
              <a:t>then</a:t>
            </a:r>
            <a:r>
              <a:rPr lang="pt-BR" dirty="0">
                <a:solidFill>
                  <a:schemeClr val="bg1"/>
                </a:solidFill>
              </a:rPr>
              <a:t> e </a:t>
            </a:r>
            <a:r>
              <a:rPr lang="pt-BR" b="1" i="1" dirty="0">
                <a:solidFill>
                  <a:schemeClr val="bg1"/>
                </a:solidFill>
              </a:rPr>
              <a:t>catch</a:t>
            </a:r>
            <a:r>
              <a:rPr lang="pt-BR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10471416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960792" y="1524000"/>
            <a:ext cx="10270415" cy="4470400"/>
          </a:xfrm>
        </p:spPr>
        <p:txBody>
          <a:bodyPr/>
          <a:lstStyle/>
          <a:p>
            <a:r>
              <a:rPr lang="pt-BR" dirty="0" err="1"/>
              <a:t>Observables</a:t>
            </a:r>
            <a:r>
              <a:rPr lang="pt-BR" dirty="0"/>
              <a:t> (ou observáveis) são objetos que ficam “escutando” o retorno de uma chamada assíncrona. Ele também é utilizado em chamadas HTTP, mas pode ser utilizado em outros serviços como RTDB (Real-Time </a:t>
            </a:r>
            <a:r>
              <a:rPr lang="pt-BR" dirty="0" err="1"/>
              <a:t>Database</a:t>
            </a:r>
            <a:r>
              <a:rPr lang="pt-BR" dirty="0"/>
              <a:t>).</a:t>
            </a:r>
          </a:p>
          <a:p>
            <a:endParaRPr lang="pt-BR" dirty="0"/>
          </a:p>
          <a:p>
            <a:r>
              <a:rPr lang="pt-BR" dirty="0"/>
              <a:t>Você se “inscreve” na escuta de um </a:t>
            </a:r>
            <a:r>
              <a:rPr lang="pt-BR" i="1" dirty="0" err="1"/>
              <a:t>observable</a:t>
            </a:r>
            <a:r>
              <a:rPr lang="pt-BR" dirty="0"/>
              <a:t> através do método </a:t>
            </a:r>
            <a:r>
              <a:rPr lang="pt-BR" b="1" i="1" dirty="0" err="1">
                <a:latin typeface="Consolas" panose="020B0609020204030204" pitchFamily="49" charset="0"/>
              </a:rPr>
              <a:t>Subscribe</a:t>
            </a:r>
            <a:r>
              <a:rPr lang="pt-BR" dirty="0"/>
              <a:t>.</a:t>
            </a:r>
          </a:p>
          <a:p>
            <a:endParaRPr lang="pt-BR" dirty="0"/>
          </a:p>
          <a:p>
            <a:r>
              <a:rPr lang="pt-BR" dirty="0"/>
              <a:t>O método </a:t>
            </a:r>
            <a:r>
              <a:rPr lang="pt-BR" i="1" dirty="0" err="1"/>
              <a:t>Subscribe</a:t>
            </a:r>
            <a:r>
              <a:rPr lang="pt-BR" dirty="0"/>
              <a:t> recebe três call-backs como parâmetro: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b="1" i="1" dirty="0"/>
              <a:t>Next </a:t>
            </a:r>
            <a:r>
              <a:rPr lang="pt-BR" b="1" i="1" dirty="0" err="1"/>
              <a:t>event</a:t>
            </a:r>
            <a:r>
              <a:rPr lang="pt-BR" dirty="0"/>
              <a:t>: Quando ocorre uma resposta da requisição que está sendo escutada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b="1" i="1" dirty="0" err="1"/>
              <a:t>Error</a:t>
            </a:r>
            <a:r>
              <a:rPr lang="pt-BR" b="1" i="1" dirty="0"/>
              <a:t> </a:t>
            </a:r>
            <a:r>
              <a:rPr lang="pt-BR" b="1" i="1" dirty="0" err="1"/>
              <a:t>event</a:t>
            </a:r>
            <a:r>
              <a:rPr lang="pt-BR" dirty="0"/>
              <a:t>: Quando ocorre um erro na resposta da requisição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b="1" i="1" dirty="0"/>
              <a:t>Complete </a:t>
            </a:r>
            <a:r>
              <a:rPr lang="pt-BR" b="1" i="1" dirty="0" err="1"/>
              <a:t>event</a:t>
            </a:r>
            <a:r>
              <a:rPr lang="pt-BR" dirty="0"/>
              <a:t>: Quando o </a:t>
            </a:r>
            <a:r>
              <a:rPr lang="pt-BR" b="1" i="1" dirty="0" err="1"/>
              <a:t>observable</a:t>
            </a:r>
            <a:r>
              <a:rPr lang="pt-BR" dirty="0"/>
              <a:t> completa e encerra a requisição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Observables</a:t>
            </a:r>
          </a:p>
        </p:txBody>
      </p:sp>
    </p:spTree>
    <p:extLst>
      <p:ext uri="{BB962C8B-B14F-4D97-AF65-F5344CB8AC3E}">
        <p14:creationId xmlns:p14="http://schemas.microsoft.com/office/powerpoint/2010/main" val="2934854850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960792" y="1130723"/>
            <a:ext cx="10270415" cy="360218"/>
          </a:xfrm>
        </p:spPr>
        <p:txBody>
          <a:bodyPr/>
          <a:lstStyle/>
          <a:p>
            <a:r>
              <a:rPr lang="pt-BR" dirty="0"/>
              <a:t>Exemplo do uso de um </a:t>
            </a:r>
            <a:r>
              <a:rPr lang="pt-BR" dirty="0" err="1"/>
              <a:t>Observable</a:t>
            </a:r>
            <a:r>
              <a:rPr lang="pt-BR" dirty="0"/>
              <a:t> baseado no </a:t>
            </a:r>
            <a:r>
              <a:rPr lang="pt-BR" dirty="0" err="1"/>
              <a:t>get</a:t>
            </a:r>
            <a:r>
              <a:rPr lang="pt-BR" dirty="0"/>
              <a:t> do </a:t>
            </a:r>
            <a:r>
              <a:rPr lang="pt-BR" dirty="0" err="1"/>
              <a:t>HttpClient</a:t>
            </a:r>
            <a:r>
              <a:rPr lang="pt-BR" dirty="0"/>
              <a:t>: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960792" y="390719"/>
            <a:ext cx="10270415" cy="536008"/>
          </a:xfrm>
        </p:spPr>
        <p:txBody>
          <a:bodyPr/>
          <a:lstStyle/>
          <a:p>
            <a:r>
              <a:rPr lang="en-US" dirty="0"/>
              <a:t>Observable</a:t>
            </a:r>
          </a:p>
        </p:txBody>
      </p:sp>
      <p:sp>
        <p:nvSpPr>
          <p:cNvPr id="5" name="Retângulo 4"/>
          <p:cNvSpPr/>
          <p:nvPr/>
        </p:nvSpPr>
        <p:spPr>
          <a:xfrm>
            <a:off x="951557" y="2161587"/>
            <a:ext cx="45440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600" dirty="0" err="1">
                <a:solidFill>
                  <a:srgbClr val="569CD6"/>
                </a:solidFill>
                <a:latin typeface="Consolas" panose="020B0609020204030204" pitchFamily="49" charset="0"/>
              </a:rPr>
              <a:t>public</a:t>
            </a:r>
            <a:r>
              <a:rPr lang="pt-BR" sz="16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pt-BR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fazerRequisicao</a:t>
            </a:r>
            <a:r>
              <a:rPr lang="pt-BR" sz="1600" dirty="0">
                <a:solidFill>
                  <a:srgbClr val="D4D4D4"/>
                </a:solidFill>
                <a:latin typeface="Consolas" panose="020B0609020204030204" pitchFamily="49" charset="0"/>
              </a:rPr>
              <a:t>() {</a:t>
            </a:r>
          </a:p>
          <a:p>
            <a:r>
              <a:rPr lang="pt-BR" sz="1600" dirty="0">
                <a:solidFill>
                  <a:srgbClr val="C586C0"/>
                </a:solidFill>
                <a:latin typeface="Consolas" panose="020B0609020204030204" pitchFamily="49" charset="0"/>
              </a:rPr>
              <a:t>  </a:t>
            </a:r>
            <a:r>
              <a:rPr lang="pt-BR" sz="1600" dirty="0" err="1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pt-BR" sz="16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pt-BR" sz="1600" dirty="0" err="1">
                <a:solidFill>
                  <a:srgbClr val="569CD6"/>
                </a:solidFill>
                <a:latin typeface="Consolas" panose="020B0609020204030204" pitchFamily="49" charset="0"/>
              </a:rPr>
              <a:t>this</a:t>
            </a:r>
            <a:r>
              <a:rPr lang="pt-BR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pt-BR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http</a:t>
            </a:r>
            <a:r>
              <a:rPr lang="pt-BR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pt-BR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get</a:t>
            </a:r>
            <a:r>
              <a:rPr lang="pt-BR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pt-BR" sz="16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pt-BR" sz="1600" dirty="0" err="1">
                <a:solidFill>
                  <a:srgbClr val="CE9178"/>
                </a:solidFill>
                <a:latin typeface="Consolas" panose="020B0609020204030204" pitchFamily="49" charset="0"/>
              </a:rPr>
              <a:t>sua_url_aqui</a:t>
            </a:r>
            <a:r>
              <a:rPr lang="pt-BR" sz="16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pt-BR" sz="16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pt-BR" sz="16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  <a:endParaRPr lang="pt-B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Content Placeholder 6"/>
          <p:cNvSpPr txBox="1">
            <a:spLocks/>
          </p:cNvSpPr>
          <p:nvPr/>
        </p:nvSpPr>
        <p:spPr>
          <a:xfrm>
            <a:off x="951557" y="1801369"/>
            <a:ext cx="5079790" cy="36021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Requisição GET:</a:t>
            </a:r>
          </a:p>
        </p:txBody>
      </p:sp>
      <p:sp>
        <p:nvSpPr>
          <p:cNvPr id="9" name="Retângulo 8"/>
          <p:cNvSpPr/>
          <p:nvPr/>
        </p:nvSpPr>
        <p:spPr>
          <a:xfrm>
            <a:off x="951556" y="3503183"/>
            <a:ext cx="4544081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600" dirty="0" err="1">
                <a:solidFill>
                  <a:srgbClr val="569CD6"/>
                </a:solidFill>
                <a:latin typeface="Consolas" panose="020B0609020204030204" pitchFamily="49" charset="0"/>
              </a:rPr>
              <a:t>this</a:t>
            </a:r>
            <a:r>
              <a:rPr lang="pt-BR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pt-BR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fazerRequisicao</a:t>
            </a:r>
            <a:r>
              <a:rPr lang="pt-BR" sz="1600" dirty="0">
                <a:solidFill>
                  <a:srgbClr val="D4D4D4"/>
                </a:solidFill>
                <a:latin typeface="Consolas" panose="020B0609020204030204" pitchFamily="49" charset="0"/>
              </a:rPr>
              <a:t>().</a:t>
            </a:r>
            <a:r>
              <a:rPr lang="pt-BR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subscribe</a:t>
            </a:r>
            <a:r>
              <a:rPr lang="pt-BR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pt-BR" sz="1600" dirty="0">
                <a:solidFill>
                  <a:srgbClr val="D4D4D4"/>
                </a:solidFill>
                <a:latin typeface="Consolas" panose="020B0609020204030204" pitchFamily="49" charset="0"/>
              </a:rPr>
              <a:t>  (</a:t>
            </a:r>
            <a:r>
              <a:rPr lang="pt-BR" sz="1600" dirty="0">
                <a:solidFill>
                  <a:srgbClr val="9CDCFE"/>
                </a:solidFill>
                <a:latin typeface="Consolas" panose="020B0609020204030204" pitchFamily="49" charset="0"/>
              </a:rPr>
              <a:t>resposta</a:t>
            </a:r>
            <a:r>
              <a:rPr lang="pt-BR" sz="1600" dirty="0">
                <a:solidFill>
                  <a:srgbClr val="D4D4D4"/>
                </a:solidFill>
                <a:latin typeface="Consolas" panose="020B0609020204030204" pitchFamily="49" charset="0"/>
              </a:rPr>
              <a:t>) </a:t>
            </a:r>
            <a:r>
              <a:rPr lang="pt-BR" sz="1600" dirty="0">
                <a:solidFill>
                  <a:srgbClr val="569CD6"/>
                </a:solidFill>
                <a:latin typeface="Consolas" panose="020B0609020204030204" pitchFamily="49" charset="0"/>
              </a:rPr>
              <a:t>=&gt;</a:t>
            </a:r>
            <a:r>
              <a:rPr lang="pt-BR" sz="1600" dirty="0">
                <a:solidFill>
                  <a:srgbClr val="D4D4D4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pt-BR" sz="1600" dirty="0">
                <a:solidFill>
                  <a:srgbClr val="608B4E"/>
                </a:solidFill>
                <a:latin typeface="Consolas" panose="020B0609020204030204" pitchFamily="49" charset="0"/>
              </a:rPr>
              <a:t>    // Resposta da requisição</a:t>
            </a:r>
            <a:endParaRPr lang="pt-BR" sz="16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pt-BR" sz="1600" dirty="0">
                <a:solidFill>
                  <a:srgbClr val="D4D4D4"/>
                </a:solidFill>
                <a:latin typeface="Consolas" panose="020B0609020204030204" pitchFamily="49" charset="0"/>
              </a:rPr>
              <a:t>  },</a:t>
            </a:r>
          </a:p>
          <a:p>
            <a:r>
              <a:rPr lang="pt-BR" sz="1600" dirty="0">
                <a:solidFill>
                  <a:srgbClr val="D4D4D4"/>
                </a:solidFill>
                <a:latin typeface="Consolas" panose="020B0609020204030204" pitchFamily="49" charset="0"/>
              </a:rPr>
              <a:t>  (</a:t>
            </a:r>
            <a:r>
              <a:rPr lang="pt-BR" sz="1600" dirty="0">
                <a:solidFill>
                  <a:srgbClr val="9CDCFE"/>
                </a:solidFill>
                <a:latin typeface="Consolas" panose="020B0609020204030204" pitchFamily="49" charset="0"/>
              </a:rPr>
              <a:t>erro</a:t>
            </a:r>
            <a:r>
              <a:rPr lang="pt-BR" sz="1600" dirty="0">
                <a:solidFill>
                  <a:srgbClr val="D4D4D4"/>
                </a:solidFill>
                <a:latin typeface="Consolas" panose="020B0609020204030204" pitchFamily="49" charset="0"/>
              </a:rPr>
              <a:t>) </a:t>
            </a:r>
            <a:r>
              <a:rPr lang="pt-BR" sz="1600" dirty="0">
                <a:solidFill>
                  <a:srgbClr val="569CD6"/>
                </a:solidFill>
                <a:latin typeface="Consolas" panose="020B0609020204030204" pitchFamily="49" charset="0"/>
              </a:rPr>
              <a:t>=&gt;</a:t>
            </a:r>
            <a:r>
              <a:rPr lang="pt-BR" sz="1600" dirty="0">
                <a:solidFill>
                  <a:srgbClr val="D4D4D4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pt-BR" sz="1600" dirty="0">
                <a:solidFill>
                  <a:srgbClr val="608B4E"/>
                </a:solidFill>
                <a:latin typeface="Consolas" panose="020B0609020204030204" pitchFamily="49" charset="0"/>
              </a:rPr>
              <a:t>    // Detalhe do erro</a:t>
            </a:r>
            <a:endParaRPr lang="pt-BR" sz="16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pt-BR" sz="1600" dirty="0">
                <a:solidFill>
                  <a:srgbClr val="D4D4D4"/>
                </a:solidFill>
                <a:latin typeface="Consolas" panose="020B0609020204030204" pitchFamily="49" charset="0"/>
              </a:rPr>
              <a:t>  },</a:t>
            </a:r>
          </a:p>
          <a:p>
            <a:r>
              <a:rPr lang="pt-BR" sz="1600" dirty="0">
                <a:solidFill>
                  <a:srgbClr val="D4D4D4"/>
                </a:solidFill>
                <a:latin typeface="Consolas" panose="020B0609020204030204" pitchFamily="49" charset="0"/>
              </a:rPr>
              <a:t>  () </a:t>
            </a:r>
            <a:r>
              <a:rPr lang="pt-BR" sz="1600" dirty="0">
                <a:solidFill>
                  <a:srgbClr val="569CD6"/>
                </a:solidFill>
                <a:latin typeface="Consolas" panose="020B0609020204030204" pitchFamily="49" charset="0"/>
              </a:rPr>
              <a:t>=&gt;</a:t>
            </a:r>
            <a:r>
              <a:rPr lang="pt-BR" sz="1600" dirty="0">
                <a:solidFill>
                  <a:srgbClr val="D4D4D4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pt-BR" sz="1600" dirty="0">
                <a:solidFill>
                  <a:srgbClr val="608B4E"/>
                </a:solidFill>
                <a:latin typeface="Consolas" panose="020B0609020204030204" pitchFamily="49" charset="0"/>
              </a:rPr>
              <a:t>    // Evento de finalização</a:t>
            </a:r>
            <a:endParaRPr lang="pt-BR" sz="16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pt-BR" sz="1600" dirty="0">
                <a:solidFill>
                  <a:srgbClr val="D4D4D4"/>
                </a:solidFill>
                <a:latin typeface="Consolas" panose="020B0609020204030204" pitchFamily="49" charset="0"/>
              </a:rPr>
              <a:t>  }</a:t>
            </a:r>
          </a:p>
          <a:p>
            <a:r>
              <a:rPr lang="pt-BR" sz="16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  <a:endParaRPr lang="pt-B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0" name="Content Placeholder 6"/>
          <p:cNvSpPr txBox="1">
            <a:spLocks/>
          </p:cNvSpPr>
          <p:nvPr/>
        </p:nvSpPr>
        <p:spPr>
          <a:xfrm>
            <a:off x="951557" y="3142965"/>
            <a:ext cx="5079790" cy="36021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Escutar o retorno com </a:t>
            </a:r>
            <a:r>
              <a:rPr lang="pt-BR" b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Observable</a:t>
            </a:r>
            <a:r>
              <a:rPr lang="pt-BR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</a:p>
        </p:txBody>
      </p:sp>
      <p:sp>
        <p:nvSpPr>
          <p:cNvPr id="12" name="Content Placeholder 6"/>
          <p:cNvSpPr txBox="1">
            <a:spLocks/>
          </p:cNvSpPr>
          <p:nvPr/>
        </p:nvSpPr>
        <p:spPr>
          <a:xfrm>
            <a:off x="5495637" y="2088214"/>
            <a:ext cx="6373090" cy="9777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>
                <a:solidFill>
                  <a:schemeClr val="bg1"/>
                </a:solidFill>
              </a:rPr>
              <a:t>Como o retorno padrão do </a:t>
            </a:r>
            <a:r>
              <a:rPr lang="pt-BR" i="1" dirty="0" err="1">
                <a:solidFill>
                  <a:schemeClr val="bg1"/>
                </a:solidFill>
              </a:rPr>
              <a:t>HttpClient</a:t>
            </a:r>
            <a:r>
              <a:rPr lang="pt-BR" dirty="0">
                <a:solidFill>
                  <a:schemeClr val="bg1"/>
                </a:solidFill>
              </a:rPr>
              <a:t> é uma </a:t>
            </a:r>
            <a:r>
              <a:rPr lang="pt-BR" i="1" dirty="0" err="1">
                <a:solidFill>
                  <a:schemeClr val="bg1"/>
                </a:solidFill>
              </a:rPr>
              <a:t>Observable</a:t>
            </a:r>
            <a:r>
              <a:rPr lang="pt-BR" dirty="0">
                <a:solidFill>
                  <a:schemeClr val="bg1"/>
                </a:solidFill>
              </a:rPr>
              <a:t>, </a:t>
            </a:r>
            <a:r>
              <a:rPr lang="pt-BR" b="1" dirty="0">
                <a:solidFill>
                  <a:schemeClr val="bg1"/>
                </a:solidFill>
                <a:latin typeface="+mj-lt"/>
              </a:rPr>
              <a:t>não precisamos</a:t>
            </a:r>
            <a:r>
              <a:rPr lang="pt-BR" dirty="0">
                <a:solidFill>
                  <a:schemeClr val="bg1"/>
                </a:solidFill>
              </a:rPr>
              <a:t> converter para </a:t>
            </a:r>
            <a:r>
              <a:rPr lang="pt-BR" i="1" dirty="0" err="1">
                <a:solidFill>
                  <a:schemeClr val="bg1"/>
                </a:solidFill>
              </a:rPr>
              <a:t>Promise</a:t>
            </a:r>
            <a:r>
              <a:rPr lang="pt-BR" i="1" dirty="0">
                <a:solidFill>
                  <a:schemeClr val="bg1"/>
                </a:solidFill>
              </a:rPr>
              <a:t> </a:t>
            </a:r>
            <a:r>
              <a:rPr lang="pt-BR" dirty="0">
                <a:solidFill>
                  <a:schemeClr val="bg1"/>
                </a:solidFill>
              </a:rPr>
              <a:t>utilizando </a:t>
            </a:r>
            <a:r>
              <a:rPr lang="pt-BR" i="1" dirty="0" err="1">
                <a:solidFill>
                  <a:schemeClr val="bg1"/>
                </a:solidFill>
                <a:latin typeface="Consolas" panose="020B0609020204030204" pitchFamily="49" charset="0"/>
              </a:rPr>
              <a:t>toPromise</a:t>
            </a:r>
            <a:r>
              <a:rPr lang="pt-BR" i="1" dirty="0">
                <a:solidFill>
                  <a:schemeClr val="bg1"/>
                </a:solidFill>
                <a:latin typeface="Consolas" panose="020B0609020204030204" pitchFamily="49" charset="0"/>
              </a:rPr>
              <a:t>()</a:t>
            </a:r>
            <a:r>
              <a:rPr lang="pt-BR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3" name="Content Placeholder 6"/>
          <p:cNvSpPr txBox="1">
            <a:spLocks/>
          </p:cNvSpPr>
          <p:nvPr/>
        </p:nvSpPr>
        <p:spPr>
          <a:xfrm>
            <a:off x="5495637" y="3576555"/>
            <a:ext cx="6373090" cy="23809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>
                <a:solidFill>
                  <a:schemeClr val="bg1"/>
                </a:solidFill>
              </a:rPr>
              <a:t>Implementação das três funções de call-back a serem executadas em cada evento onde a primeira e a segunda recebem um parâmetro em sua chamada, mas a terceira não.</a:t>
            </a:r>
          </a:p>
        </p:txBody>
      </p:sp>
    </p:spTree>
    <p:extLst>
      <p:ext uri="{BB962C8B-B14F-4D97-AF65-F5344CB8AC3E}">
        <p14:creationId xmlns:p14="http://schemas.microsoft.com/office/powerpoint/2010/main" val="831423324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960792" y="1524000"/>
            <a:ext cx="10270415" cy="4470400"/>
          </a:xfrm>
        </p:spPr>
        <p:txBody>
          <a:bodyPr/>
          <a:lstStyle/>
          <a:p>
            <a:r>
              <a:rPr lang="pt-BR" b="1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ATENÇÃO!</a:t>
            </a:r>
          </a:p>
          <a:p>
            <a:endParaRPr lang="pt-BR" dirty="0"/>
          </a:p>
          <a:p>
            <a:r>
              <a:rPr lang="pt-BR" dirty="0"/>
              <a:t>Sempre que você fizer um </a:t>
            </a:r>
            <a:r>
              <a:rPr lang="pt-BR" b="1" i="1" dirty="0" err="1"/>
              <a:t>Subscribe</a:t>
            </a:r>
            <a:r>
              <a:rPr lang="pt-BR" dirty="0"/>
              <a:t> em um </a:t>
            </a:r>
            <a:r>
              <a:rPr lang="pt-BR" b="1" i="1" dirty="0" err="1"/>
              <a:t>Observable</a:t>
            </a:r>
            <a:r>
              <a:rPr lang="pt-BR" dirty="0"/>
              <a:t>, atente-se em fazer o </a:t>
            </a:r>
            <a:r>
              <a:rPr lang="pt-BR" dirty="0" err="1"/>
              <a:t>Unsubscribe</a:t>
            </a:r>
            <a:r>
              <a:rPr lang="pt-BR" dirty="0"/>
              <a:t> quando não precisar mais reagir aos eventos para evitar vazamento de memória (</a:t>
            </a:r>
            <a:r>
              <a:rPr lang="pt-BR" dirty="0" err="1"/>
              <a:t>Memory</a:t>
            </a:r>
            <a:r>
              <a:rPr lang="pt-BR" dirty="0"/>
              <a:t> </a:t>
            </a:r>
            <a:r>
              <a:rPr lang="pt-BR" dirty="0" err="1"/>
              <a:t>Leaks</a:t>
            </a:r>
            <a:r>
              <a:rPr lang="pt-BR" dirty="0"/>
              <a:t>).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Observables</a:t>
            </a:r>
          </a:p>
        </p:txBody>
      </p:sp>
    </p:spTree>
    <p:extLst>
      <p:ext uri="{BB962C8B-B14F-4D97-AF65-F5344CB8AC3E}">
        <p14:creationId xmlns:p14="http://schemas.microsoft.com/office/powerpoint/2010/main" val="1886861350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Vamos praticar os conceitos aprendidos nessa aula.</a:t>
            </a:r>
          </a:p>
          <a:p>
            <a:endParaRPr lang="pt-BR" dirty="0"/>
          </a:p>
          <a:p>
            <a:r>
              <a:rPr lang="pt-BR" dirty="0"/>
              <a:t>Vá para a </a:t>
            </a:r>
            <a:r>
              <a:rPr lang="pt-BR" dirty="0" err="1"/>
              <a:t>branch</a:t>
            </a:r>
            <a:r>
              <a:rPr lang="pt-BR" dirty="0"/>
              <a:t> </a:t>
            </a:r>
            <a:r>
              <a:rPr lang="pt-BR" dirty="0">
                <a:latin typeface="Consolas" panose="020B0609020204030204" pitchFamily="49" charset="0"/>
              </a:rPr>
              <a:t>“</a:t>
            </a:r>
            <a:r>
              <a:rPr lang="pt-BR" b="1" i="1" dirty="0">
                <a:latin typeface="Consolas" panose="020B0609020204030204" pitchFamily="49" charset="0"/>
              </a:rPr>
              <a:t>anatomia-</a:t>
            </a:r>
            <a:r>
              <a:rPr lang="pt-BR" b="1" i="1" dirty="0" err="1">
                <a:latin typeface="Consolas" panose="020B0609020204030204" pitchFamily="49" charset="0"/>
              </a:rPr>
              <a:t>avancada</a:t>
            </a:r>
            <a:r>
              <a:rPr lang="pt-BR" b="1" i="1" dirty="0">
                <a:latin typeface="Consolas" panose="020B0609020204030204" pitchFamily="49" charset="0"/>
              </a:rPr>
              <a:t>/serviços-</a:t>
            </a:r>
            <a:r>
              <a:rPr lang="pt-BR" b="1" i="1" dirty="0" err="1">
                <a:latin typeface="Consolas" panose="020B0609020204030204" pitchFamily="49" charset="0"/>
              </a:rPr>
              <a:t>api</a:t>
            </a:r>
            <a:r>
              <a:rPr lang="pt-BR" b="1" i="1" dirty="0">
                <a:latin typeface="Consolas" panose="020B0609020204030204" pitchFamily="49" charset="0"/>
              </a:rPr>
              <a:t>-</a:t>
            </a:r>
            <a:r>
              <a:rPr lang="pt-BR" b="1" i="1" dirty="0" err="1">
                <a:latin typeface="Consolas" panose="020B0609020204030204" pitchFamily="49" charset="0"/>
              </a:rPr>
              <a:t>di-promises</a:t>
            </a:r>
            <a:r>
              <a:rPr lang="pt-BR" dirty="0">
                <a:latin typeface="Consolas" panose="020B0609020204030204" pitchFamily="49" charset="0"/>
              </a:rPr>
              <a:t>”</a:t>
            </a:r>
            <a:r>
              <a:rPr lang="pt-BR" dirty="0"/>
              <a:t> do projeto </a:t>
            </a:r>
            <a:r>
              <a:rPr lang="pt-BR" b="1" i="1" dirty="0" err="1">
                <a:latin typeface="Consolas" panose="020B0609020204030204" pitchFamily="49" charset="0"/>
              </a:rPr>
              <a:t>BootCampSantander</a:t>
            </a:r>
            <a:r>
              <a:rPr lang="pt-BR" dirty="0"/>
              <a:t>;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Atividade</a:t>
            </a:r>
            <a:r>
              <a:rPr lang="en-US" dirty="0"/>
              <a:t> </a:t>
            </a:r>
            <a:r>
              <a:rPr lang="en-US" dirty="0" err="1"/>
              <a:t>Prática</a:t>
            </a:r>
            <a:endParaRPr lang="en-US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2182" y="554272"/>
            <a:ext cx="409025" cy="409025"/>
          </a:xfrm>
          <a:prstGeom prst="rect">
            <a:avLst/>
          </a:prstGeom>
        </p:spPr>
      </p:pic>
      <p:sp>
        <p:nvSpPr>
          <p:cNvPr id="5" name="Content Placeholder 6"/>
          <p:cNvSpPr txBox="1">
            <a:spLocks/>
          </p:cNvSpPr>
          <p:nvPr/>
        </p:nvSpPr>
        <p:spPr>
          <a:xfrm>
            <a:off x="11346520" y="554272"/>
            <a:ext cx="483301" cy="3001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sz="18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215957" indent="-215957" algn="l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8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8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defRPr sz="18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b="1" dirty="0"/>
              <a:t>1H</a:t>
            </a:r>
          </a:p>
        </p:txBody>
      </p:sp>
    </p:spTree>
    <p:extLst>
      <p:ext uri="{BB962C8B-B14F-4D97-AF65-F5344CB8AC3E}">
        <p14:creationId xmlns:p14="http://schemas.microsoft.com/office/powerpoint/2010/main" val="3970953589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dirty="0"/>
              <a:t>Conceito prático de API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dirty="0"/>
              <a:t>A classe </a:t>
            </a:r>
            <a:r>
              <a:rPr lang="pt-BR" dirty="0" err="1"/>
              <a:t>HttpClient</a:t>
            </a:r>
            <a:r>
              <a:rPr lang="pt-BR" dirty="0"/>
              <a:t> do Angular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dirty="0"/>
              <a:t>Injeção de Dependência do Angular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dirty="0" err="1"/>
              <a:t>Promise</a:t>
            </a:r>
            <a:endParaRPr lang="pt-BR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dirty="0" err="1"/>
              <a:t>Observable</a:t>
            </a:r>
            <a:r>
              <a:rPr lang="pt-BR" dirty="0"/>
              <a:t> (programação reativa)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que iremos aprender?</a:t>
            </a:r>
          </a:p>
        </p:txBody>
      </p:sp>
    </p:spTree>
    <p:extLst>
      <p:ext uri="{BB962C8B-B14F-4D97-AF65-F5344CB8AC3E}">
        <p14:creationId xmlns:p14="http://schemas.microsoft.com/office/powerpoint/2010/main" val="284500889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960792" y="1524000"/>
            <a:ext cx="10270415" cy="4470400"/>
          </a:xfrm>
        </p:spPr>
        <p:txBody>
          <a:bodyPr/>
          <a:lstStyle/>
          <a:p>
            <a:r>
              <a:rPr lang="pt-BR" dirty="0"/>
              <a:t>Pense em API como um conjunto de rotinas para acessar e integrar sistemas na Web. Exemplos práticos de API são: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dirty="0"/>
              <a:t>Serviços de consulta de CEP online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dirty="0"/>
              <a:t>Serviço de envio e consulta de Nota Fiscal Eletrônica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dirty="0"/>
              <a:t>Serviço de mapas e localização</a:t>
            </a:r>
          </a:p>
          <a:p>
            <a:endParaRPr lang="pt-BR" dirty="0"/>
          </a:p>
          <a:p>
            <a:r>
              <a:rPr lang="pt-BR" dirty="0"/>
              <a:t>Entre outros...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Conceito de API</a:t>
            </a:r>
          </a:p>
        </p:txBody>
      </p:sp>
    </p:spTree>
    <p:extLst>
      <p:ext uri="{BB962C8B-B14F-4D97-AF65-F5344CB8AC3E}">
        <p14:creationId xmlns:p14="http://schemas.microsoft.com/office/powerpoint/2010/main" val="3770126709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Conceito de API</a:t>
            </a:r>
          </a:p>
        </p:txBody>
      </p:sp>
      <p:pic>
        <p:nvPicPr>
          <p:cNvPr id="1026" name="Picture 2" descr="https://docops.ca.com/ca-live-api-creator/3-2/en/files/386983163/389500403/1/1483741156485/shadow_image_110428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1" t="23846" r="15727" b="14514"/>
          <a:stretch/>
        </p:blipFill>
        <p:spPr bwMode="auto">
          <a:xfrm>
            <a:off x="1556326" y="1389063"/>
            <a:ext cx="9079346" cy="4236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2947163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960792" y="1524000"/>
            <a:ext cx="10270415" cy="4470400"/>
          </a:xfrm>
        </p:spPr>
        <p:txBody>
          <a:bodyPr/>
          <a:lstStyle/>
          <a:p>
            <a:r>
              <a:rPr lang="pt-BR" dirty="0"/>
              <a:t>No Angular usamos a classe </a:t>
            </a:r>
            <a:r>
              <a:rPr lang="pt-BR" dirty="0" err="1"/>
              <a:t>HttpClient</a:t>
            </a:r>
            <a:r>
              <a:rPr lang="pt-BR" dirty="0"/>
              <a:t> do </a:t>
            </a:r>
            <a:r>
              <a:rPr lang="pt-BR" dirty="0">
                <a:latin typeface="Consolas" panose="020B0609020204030204" pitchFamily="49" charset="0"/>
              </a:rPr>
              <a:t>@angular/common/</a:t>
            </a:r>
            <a:r>
              <a:rPr lang="pt-BR" dirty="0" err="1">
                <a:latin typeface="Consolas" panose="020B0609020204030204" pitchFamily="49" charset="0"/>
              </a:rPr>
              <a:t>http</a:t>
            </a:r>
            <a:r>
              <a:rPr lang="pt-BR" dirty="0"/>
              <a:t> para fazer requisições REST. Com ela podemos fazer requisições com os verbos </a:t>
            </a:r>
            <a:r>
              <a:rPr lang="pt-BR" dirty="0" err="1"/>
              <a:t>Http</a:t>
            </a:r>
            <a:r>
              <a:rPr lang="pt-BR" dirty="0"/>
              <a:t> (</a:t>
            </a:r>
            <a:r>
              <a:rPr lang="pt-BR" dirty="0" err="1"/>
              <a:t>Get</a:t>
            </a:r>
            <a:r>
              <a:rPr lang="pt-BR" dirty="0"/>
              <a:t>, </a:t>
            </a:r>
            <a:r>
              <a:rPr lang="pt-BR" dirty="0" err="1"/>
              <a:t>Put</a:t>
            </a:r>
            <a:r>
              <a:rPr lang="pt-BR" dirty="0"/>
              <a:t>, Post, Delete e etc...).</a:t>
            </a:r>
          </a:p>
          <a:p>
            <a:endParaRPr lang="pt-BR" dirty="0"/>
          </a:p>
          <a:p>
            <a:r>
              <a:rPr lang="pt-BR" dirty="0"/>
              <a:t>Para usar o HttpClient, precisamos injetar o serviço HttpClient, então teremos primeiro que entender como funciona injeção de dependência no Angular.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Conceito de API</a:t>
            </a:r>
          </a:p>
        </p:txBody>
      </p:sp>
    </p:spTree>
    <p:extLst>
      <p:ext uri="{BB962C8B-B14F-4D97-AF65-F5344CB8AC3E}">
        <p14:creationId xmlns:p14="http://schemas.microsoft.com/office/powerpoint/2010/main" val="1447554175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960792" y="1524000"/>
            <a:ext cx="10270415" cy="4470400"/>
          </a:xfrm>
        </p:spPr>
        <p:txBody>
          <a:bodyPr/>
          <a:lstStyle/>
          <a:p>
            <a:r>
              <a:rPr lang="pt-BR" dirty="0"/>
              <a:t>Injeção de dependência é usado para abaixar o nível de acoplamento entre os módulos, passando apenas a instância de um objeto para outro dependente dele.</a:t>
            </a:r>
          </a:p>
          <a:p>
            <a:endParaRPr lang="pt-BR" dirty="0"/>
          </a:p>
          <a:p>
            <a:r>
              <a:rPr lang="pt-BR" dirty="0"/>
              <a:t>No Angular o conceito não é diferente, então veremos isso sendo implementado na prática com o serviço de </a:t>
            </a:r>
            <a:r>
              <a:rPr lang="pt-BR" dirty="0" err="1"/>
              <a:t>HttpClient</a:t>
            </a:r>
            <a:r>
              <a:rPr lang="pt-BR" dirty="0"/>
              <a:t>.</a:t>
            </a:r>
          </a:p>
          <a:p>
            <a:endParaRPr lang="pt-BR" dirty="0"/>
          </a:p>
          <a:p>
            <a:r>
              <a:rPr lang="pt-BR" dirty="0"/>
              <a:t>Iremos agora fazer a injeção do serviço </a:t>
            </a:r>
            <a:r>
              <a:rPr lang="pt-BR" dirty="0" err="1"/>
              <a:t>HttpClient</a:t>
            </a:r>
            <a:r>
              <a:rPr lang="pt-BR" dirty="0"/>
              <a:t> do Angular.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Injeção</a:t>
            </a:r>
            <a:r>
              <a:rPr lang="en-US" dirty="0"/>
              <a:t> de </a:t>
            </a:r>
            <a:r>
              <a:rPr lang="en-US" dirty="0" err="1"/>
              <a:t>Dependência</a:t>
            </a:r>
            <a:r>
              <a:rPr lang="en-US" dirty="0"/>
              <a:t> no Angular</a:t>
            </a:r>
          </a:p>
        </p:txBody>
      </p:sp>
    </p:spTree>
    <p:extLst>
      <p:ext uri="{BB962C8B-B14F-4D97-AF65-F5344CB8AC3E}">
        <p14:creationId xmlns:p14="http://schemas.microsoft.com/office/powerpoint/2010/main" val="3318270984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960792" y="1524000"/>
            <a:ext cx="10270415" cy="591127"/>
          </a:xfrm>
        </p:spPr>
        <p:txBody>
          <a:bodyPr/>
          <a:lstStyle/>
          <a:p>
            <a:r>
              <a:rPr lang="pt-BR" dirty="0"/>
              <a:t>Para declararmos um serviço em uma classe do Angular, temos que declarar ele como público em seu construtor: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Injeção</a:t>
            </a:r>
            <a:r>
              <a:rPr lang="en-US" dirty="0"/>
              <a:t> de </a:t>
            </a:r>
            <a:r>
              <a:rPr lang="en-US" dirty="0" err="1"/>
              <a:t>Dependência</a:t>
            </a:r>
            <a:r>
              <a:rPr lang="en-US" dirty="0"/>
              <a:t> no Angular</a:t>
            </a:r>
          </a:p>
        </p:txBody>
      </p:sp>
      <p:sp>
        <p:nvSpPr>
          <p:cNvPr id="2" name="Retângulo 1"/>
          <p:cNvSpPr/>
          <p:nvPr/>
        </p:nvSpPr>
        <p:spPr>
          <a:xfrm>
            <a:off x="960792" y="2250064"/>
            <a:ext cx="6096000" cy="375487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sz="1400" dirty="0" err="1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  <a:t> { </a:t>
            </a:r>
            <a:r>
              <a:rPr lang="pt-B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Component</a:t>
            </a:r>
            <a: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  <a:t> } </a:t>
            </a:r>
            <a:r>
              <a:rPr lang="pt-BR" sz="1400" dirty="0" err="1">
                <a:solidFill>
                  <a:srgbClr val="C586C0"/>
                </a:solidFill>
                <a:latin typeface="Consolas" panose="020B0609020204030204" pitchFamily="49" charset="0"/>
              </a:rPr>
              <a:t>from</a:t>
            </a:r>
            <a: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pt-BR" sz="1400" dirty="0">
                <a:solidFill>
                  <a:srgbClr val="CE9178"/>
                </a:solidFill>
                <a:latin typeface="Consolas" panose="020B0609020204030204" pitchFamily="49" charset="0"/>
              </a:rPr>
              <a:t>'@angular/core'</a:t>
            </a:r>
            <a: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pt-BR" sz="1400" dirty="0" err="1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  <a:t> { </a:t>
            </a:r>
            <a:r>
              <a:rPr lang="pt-B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HttpClient</a:t>
            </a:r>
            <a: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  <a:t> } </a:t>
            </a:r>
            <a:r>
              <a:rPr lang="pt-BR" sz="1400" dirty="0" err="1">
                <a:solidFill>
                  <a:srgbClr val="C586C0"/>
                </a:solidFill>
                <a:latin typeface="Consolas" panose="020B0609020204030204" pitchFamily="49" charset="0"/>
              </a:rPr>
              <a:t>from</a:t>
            </a:r>
            <a: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pt-BR" sz="1400" dirty="0">
                <a:solidFill>
                  <a:srgbClr val="CE9178"/>
                </a:solidFill>
                <a:latin typeface="Consolas" panose="020B0609020204030204" pitchFamily="49" charset="0"/>
              </a:rPr>
              <a:t>'@angular/common/</a:t>
            </a:r>
            <a:r>
              <a:rPr lang="pt-BR" sz="1400" dirty="0" err="1">
                <a:solidFill>
                  <a:srgbClr val="CE9178"/>
                </a:solidFill>
                <a:latin typeface="Consolas" panose="020B0609020204030204" pitchFamily="49" charset="0"/>
              </a:rPr>
              <a:t>http</a:t>
            </a:r>
            <a:r>
              <a:rPr lang="pt-BR" sz="14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b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  <a:t>@</a:t>
            </a:r>
            <a:r>
              <a:rPr lang="pt-BR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Component</a:t>
            </a:r>
            <a: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  <a:t>({</a:t>
            </a:r>
          </a:p>
          <a:p>
            <a:r>
              <a:rPr lang="pt-B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selector</a:t>
            </a:r>
            <a:r>
              <a:rPr lang="pt-BR" sz="14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pt-BR" sz="14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pt-BR" sz="1400" dirty="0" err="1">
                <a:solidFill>
                  <a:srgbClr val="CE9178"/>
                </a:solidFill>
                <a:latin typeface="Consolas" panose="020B0609020204030204" pitchFamily="49" charset="0"/>
              </a:rPr>
              <a:t>app</a:t>
            </a:r>
            <a:r>
              <a:rPr lang="pt-BR" sz="1400" dirty="0">
                <a:solidFill>
                  <a:srgbClr val="CE9178"/>
                </a:solidFill>
                <a:latin typeface="Consolas" panose="020B0609020204030204" pitchFamily="49" charset="0"/>
              </a:rPr>
              <a:t>-root'</a:t>
            </a:r>
            <a: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pt-B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templateUrl</a:t>
            </a:r>
            <a:r>
              <a:rPr lang="pt-BR" sz="14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pt-BR" sz="1400" dirty="0">
                <a:solidFill>
                  <a:srgbClr val="CE9178"/>
                </a:solidFill>
                <a:latin typeface="Consolas" panose="020B0609020204030204" pitchFamily="49" charset="0"/>
              </a:rPr>
              <a:t>'./app.component.html'</a:t>
            </a:r>
            <a: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pt-B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styleUrls</a:t>
            </a:r>
            <a:r>
              <a:rPr lang="pt-BR" sz="14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  <a:t> [</a:t>
            </a:r>
            <a:r>
              <a:rPr lang="pt-BR" sz="1400" dirty="0">
                <a:solidFill>
                  <a:srgbClr val="CE9178"/>
                </a:solidFill>
                <a:latin typeface="Consolas" panose="020B0609020204030204" pitchFamily="49" charset="0"/>
              </a:rPr>
              <a:t>'./</a:t>
            </a:r>
            <a:r>
              <a:rPr lang="pt-BR" sz="1400" dirty="0" err="1">
                <a:solidFill>
                  <a:srgbClr val="CE9178"/>
                </a:solidFill>
                <a:latin typeface="Consolas" panose="020B0609020204030204" pitchFamily="49" charset="0"/>
              </a:rPr>
              <a:t>app.component.scss</a:t>
            </a:r>
            <a:r>
              <a:rPr lang="pt-BR" sz="14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  <a:t>})</a:t>
            </a:r>
          </a:p>
          <a:p>
            <a:r>
              <a:rPr lang="pt-BR" sz="1400" dirty="0" err="1">
                <a:solidFill>
                  <a:srgbClr val="C586C0"/>
                </a:solidFill>
                <a:latin typeface="Consolas" panose="020B0609020204030204" pitchFamily="49" charset="0"/>
              </a:rPr>
              <a:t>export</a:t>
            </a:r>
            <a: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pt-BR" sz="1400" dirty="0" err="1">
                <a:solidFill>
                  <a:srgbClr val="569CD6"/>
                </a:solidFill>
                <a:latin typeface="Consolas" panose="020B0609020204030204" pitchFamily="49" charset="0"/>
              </a:rPr>
              <a:t>class</a:t>
            </a:r>
            <a: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pt-BR" sz="1400" dirty="0" err="1">
                <a:solidFill>
                  <a:srgbClr val="4EC9B0"/>
                </a:solidFill>
                <a:latin typeface="Consolas" panose="020B0609020204030204" pitchFamily="49" charset="0"/>
              </a:rPr>
              <a:t>AppComponent</a:t>
            </a:r>
            <a: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  <a:t> {</a:t>
            </a:r>
          </a:p>
          <a:p>
            <a:b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pt-BR" sz="1400" dirty="0" err="1">
                <a:solidFill>
                  <a:srgbClr val="569CD6"/>
                </a:solidFill>
                <a:latin typeface="Consolas" panose="020B0609020204030204" pitchFamily="49" charset="0"/>
              </a:rPr>
              <a:t>constructor</a:t>
            </a:r>
            <a: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pt-BR" sz="1400" dirty="0">
                <a:solidFill>
                  <a:srgbClr val="569CD6"/>
                </a:solidFill>
                <a:latin typeface="Consolas" panose="020B0609020204030204" pitchFamily="49" charset="0"/>
              </a:rPr>
              <a:t>  </a:t>
            </a:r>
            <a:r>
              <a:rPr lang="pt-BR" sz="1400" dirty="0" err="1">
                <a:solidFill>
                  <a:srgbClr val="569CD6"/>
                </a:solidFill>
                <a:latin typeface="Consolas" panose="020B0609020204030204" pitchFamily="49" charset="0"/>
              </a:rPr>
              <a:t>public</a:t>
            </a:r>
            <a: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pt-B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httpClient</a:t>
            </a:r>
            <a: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pt-BR" sz="1400" dirty="0" err="1">
                <a:solidFill>
                  <a:srgbClr val="4EC9B0"/>
                </a:solidFill>
                <a:latin typeface="Consolas" panose="020B0609020204030204" pitchFamily="49" charset="0"/>
              </a:rPr>
              <a:t>HttpClient</a:t>
            </a:r>
            <a:endParaRPr lang="pt-BR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  <a:t>) { }</a:t>
            </a:r>
          </a:p>
          <a:p>
            <a: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  <a:t>  </a:t>
            </a:r>
            <a:r>
              <a:rPr lang="pt-BR" sz="1400" dirty="0" err="1">
                <a:solidFill>
                  <a:srgbClr val="569CD6"/>
                </a:solidFill>
                <a:latin typeface="Consolas" panose="020B0609020204030204" pitchFamily="49" charset="0"/>
              </a:rPr>
              <a:t>public</a:t>
            </a:r>
            <a: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pt-BR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executarChamadaGet</a:t>
            </a:r>
            <a: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  <a:t>() {</a:t>
            </a:r>
          </a:p>
          <a:p>
            <a: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  <a:t>    </a:t>
            </a:r>
            <a:r>
              <a:rPr lang="pt-BR" sz="1400" dirty="0" err="1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pt-BR" sz="1400" dirty="0" err="1">
                <a:solidFill>
                  <a:srgbClr val="569CD6"/>
                </a:solidFill>
                <a:latin typeface="Consolas" panose="020B0609020204030204" pitchFamily="49" charset="0"/>
              </a:rPr>
              <a:t>this</a:t>
            </a:r>
            <a:r>
              <a:rPr lang="pt-BR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pt-B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httpClient</a:t>
            </a:r>
            <a:r>
              <a:rPr lang="pt-BR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pt-BR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get</a:t>
            </a:r>
            <a: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pt-BR" sz="14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pt-BR" sz="1400" dirty="0" err="1">
                <a:solidFill>
                  <a:srgbClr val="CE9178"/>
                </a:solidFill>
                <a:latin typeface="Consolas" panose="020B0609020204030204" pitchFamily="49" charset="0"/>
              </a:rPr>
              <a:t>sua_url_aqui</a:t>
            </a:r>
            <a:r>
              <a:rPr lang="pt-BR" sz="14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  <a:t>  } </a:t>
            </a:r>
            <a:b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3" name="Retângulo 2"/>
          <p:cNvSpPr/>
          <p:nvPr/>
        </p:nvSpPr>
        <p:spPr>
          <a:xfrm>
            <a:off x="1874982" y="4608945"/>
            <a:ext cx="2290618" cy="2863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/>
          <p:cNvSpPr/>
          <p:nvPr/>
        </p:nvSpPr>
        <p:spPr>
          <a:xfrm>
            <a:off x="2064328" y="5278856"/>
            <a:ext cx="3658292" cy="24772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ontent Placeholder 6"/>
          <p:cNvSpPr txBox="1">
            <a:spLocks/>
          </p:cNvSpPr>
          <p:nvPr/>
        </p:nvSpPr>
        <p:spPr>
          <a:xfrm>
            <a:off x="6280728" y="2530764"/>
            <a:ext cx="5047462" cy="31403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Uma vez declarado no construtor com o tipo da classe do serviço, já é possível ter acesso aos métodos que aquele serviço oferece.</a:t>
            </a:r>
          </a:p>
          <a:p>
            <a:endParaRPr lang="pt-BR" b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pt-BR" b="1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MAS AINDA NÃO É POSSÍVEL EXECUTAR O SERVIÇO.</a:t>
            </a:r>
          </a:p>
          <a:p>
            <a:endParaRPr lang="pt-BR" b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pt-BR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É necessário mais um passo.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Retângulo 9"/>
          <p:cNvSpPr/>
          <p:nvPr/>
        </p:nvSpPr>
        <p:spPr>
          <a:xfrm>
            <a:off x="960792" y="2516635"/>
            <a:ext cx="5043768" cy="2441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45772751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960792" y="1524000"/>
            <a:ext cx="10270415" cy="4470400"/>
          </a:xfrm>
        </p:spPr>
        <p:txBody>
          <a:bodyPr/>
          <a:lstStyle/>
          <a:p>
            <a:r>
              <a:rPr lang="pt-BR" dirty="0"/>
              <a:t>Apesar de importarmos o serviço </a:t>
            </a:r>
            <a:r>
              <a:rPr lang="pt-BR" dirty="0" err="1"/>
              <a:t>HttpClient</a:t>
            </a:r>
            <a:r>
              <a:rPr lang="pt-BR" dirty="0"/>
              <a:t>, declararmos ela na classe do componente e acessarmos seus métodos, não conseguimos usar ela.</a:t>
            </a:r>
          </a:p>
          <a:p>
            <a:endParaRPr lang="pt-BR" dirty="0"/>
          </a:p>
          <a:p>
            <a:r>
              <a:rPr lang="pt-BR" dirty="0"/>
              <a:t>Temos que pedir para o Angular instanciar esse serviço no módulo para usarmos a mesma instância em todas as classes.</a:t>
            </a:r>
          </a:p>
          <a:p>
            <a:endParaRPr lang="pt-BR" dirty="0"/>
          </a:p>
          <a:p>
            <a:r>
              <a:rPr lang="pt-BR" dirty="0"/>
              <a:t>Daí, temos que declarar o serviço no Provider do nosso módulo, pois o Provider é responsável por fazer essa instanciação.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Injeção</a:t>
            </a:r>
            <a:r>
              <a:rPr lang="en-US" dirty="0"/>
              <a:t> de </a:t>
            </a:r>
            <a:r>
              <a:rPr lang="en-US" dirty="0" err="1"/>
              <a:t>Dependência</a:t>
            </a:r>
            <a:r>
              <a:rPr lang="en-US" dirty="0"/>
              <a:t> no Angular</a:t>
            </a:r>
          </a:p>
        </p:txBody>
      </p:sp>
    </p:spTree>
    <p:extLst>
      <p:ext uri="{BB962C8B-B14F-4D97-AF65-F5344CB8AC3E}">
        <p14:creationId xmlns:p14="http://schemas.microsoft.com/office/powerpoint/2010/main" val="1623250351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960792" y="1171582"/>
            <a:ext cx="10270415" cy="591127"/>
          </a:xfrm>
        </p:spPr>
        <p:txBody>
          <a:bodyPr/>
          <a:lstStyle/>
          <a:p>
            <a:r>
              <a:rPr lang="pt-BR" dirty="0"/>
              <a:t>No módulo que estamos usando essa classe, temos que declarar os </a:t>
            </a:r>
            <a:r>
              <a:rPr lang="pt-BR" dirty="0" err="1"/>
              <a:t>providers</a:t>
            </a:r>
            <a:r>
              <a:rPr lang="pt-BR" dirty="0"/>
              <a:t> – que no caso do módulo de </a:t>
            </a:r>
            <a:r>
              <a:rPr lang="pt-BR" dirty="0" err="1"/>
              <a:t>HttpClient</a:t>
            </a:r>
            <a:r>
              <a:rPr lang="pt-BR" dirty="0"/>
              <a:t> já estão implementados: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Injeção</a:t>
            </a:r>
            <a:r>
              <a:rPr lang="en-US" dirty="0"/>
              <a:t> de </a:t>
            </a:r>
            <a:r>
              <a:rPr lang="en-US" dirty="0" err="1"/>
              <a:t>Dependência</a:t>
            </a:r>
            <a:r>
              <a:rPr lang="en-US" dirty="0"/>
              <a:t> no Angular</a:t>
            </a:r>
          </a:p>
        </p:txBody>
      </p:sp>
      <p:sp>
        <p:nvSpPr>
          <p:cNvPr id="2" name="Retângulo 1"/>
          <p:cNvSpPr/>
          <p:nvPr/>
        </p:nvSpPr>
        <p:spPr>
          <a:xfrm>
            <a:off x="960792" y="1969870"/>
            <a:ext cx="6096000" cy="378565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sz="1200" dirty="0" err="1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pt-BR" sz="1200" dirty="0">
                <a:solidFill>
                  <a:srgbClr val="D4D4D4"/>
                </a:solidFill>
                <a:latin typeface="Consolas" panose="020B0609020204030204" pitchFamily="49" charset="0"/>
              </a:rPr>
              <a:t> { </a:t>
            </a:r>
            <a:r>
              <a:rPr lang="pt-B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BrowserModule</a:t>
            </a:r>
            <a:r>
              <a:rPr lang="pt-BR" sz="1200" dirty="0">
                <a:solidFill>
                  <a:srgbClr val="D4D4D4"/>
                </a:solidFill>
                <a:latin typeface="Consolas" panose="020B0609020204030204" pitchFamily="49" charset="0"/>
              </a:rPr>
              <a:t> } </a:t>
            </a:r>
            <a:r>
              <a:rPr lang="pt-BR" sz="1200" dirty="0" err="1">
                <a:solidFill>
                  <a:srgbClr val="C586C0"/>
                </a:solidFill>
                <a:latin typeface="Consolas" panose="020B0609020204030204" pitchFamily="49" charset="0"/>
              </a:rPr>
              <a:t>from</a:t>
            </a:r>
            <a:r>
              <a:rPr lang="pt-BR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pt-BR" sz="1200" dirty="0">
                <a:solidFill>
                  <a:srgbClr val="CE9178"/>
                </a:solidFill>
                <a:latin typeface="Consolas" panose="020B0609020204030204" pitchFamily="49" charset="0"/>
              </a:rPr>
              <a:t>'@angular/</a:t>
            </a:r>
            <a:r>
              <a:rPr lang="pt-BR" sz="1200" dirty="0" err="1">
                <a:solidFill>
                  <a:srgbClr val="CE9178"/>
                </a:solidFill>
                <a:latin typeface="Consolas" panose="020B0609020204030204" pitchFamily="49" charset="0"/>
              </a:rPr>
              <a:t>platform</a:t>
            </a:r>
            <a:r>
              <a:rPr lang="pt-BR" sz="1200" dirty="0">
                <a:solidFill>
                  <a:srgbClr val="CE9178"/>
                </a:solidFill>
                <a:latin typeface="Consolas" panose="020B0609020204030204" pitchFamily="49" charset="0"/>
              </a:rPr>
              <a:t>-browser'</a:t>
            </a:r>
            <a:r>
              <a:rPr lang="pt-BR" sz="12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pt-BR" sz="1200" dirty="0" err="1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pt-BR" sz="1200" dirty="0">
                <a:solidFill>
                  <a:srgbClr val="D4D4D4"/>
                </a:solidFill>
                <a:latin typeface="Consolas" panose="020B0609020204030204" pitchFamily="49" charset="0"/>
              </a:rPr>
              <a:t> { </a:t>
            </a:r>
            <a:r>
              <a:rPr lang="pt-B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NgModule</a:t>
            </a:r>
            <a:r>
              <a:rPr lang="pt-BR" sz="1200" dirty="0">
                <a:solidFill>
                  <a:srgbClr val="D4D4D4"/>
                </a:solidFill>
                <a:latin typeface="Consolas" panose="020B0609020204030204" pitchFamily="49" charset="0"/>
              </a:rPr>
              <a:t> } </a:t>
            </a:r>
            <a:r>
              <a:rPr lang="pt-BR" sz="1200" dirty="0" err="1">
                <a:solidFill>
                  <a:srgbClr val="C586C0"/>
                </a:solidFill>
                <a:latin typeface="Consolas" panose="020B0609020204030204" pitchFamily="49" charset="0"/>
              </a:rPr>
              <a:t>from</a:t>
            </a:r>
            <a:r>
              <a:rPr lang="pt-BR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pt-BR" sz="1200" dirty="0">
                <a:solidFill>
                  <a:srgbClr val="CE9178"/>
                </a:solidFill>
                <a:latin typeface="Consolas" panose="020B0609020204030204" pitchFamily="49" charset="0"/>
              </a:rPr>
              <a:t>'@angular/core'</a:t>
            </a:r>
            <a:r>
              <a:rPr lang="pt-BR" sz="12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pt-BR" sz="1200" dirty="0" err="1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pt-BR" sz="1200" dirty="0">
                <a:solidFill>
                  <a:srgbClr val="D4D4D4"/>
                </a:solidFill>
                <a:latin typeface="Consolas" panose="020B0609020204030204" pitchFamily="49" charset="0"/>
              </a:rPr>
              <a:t> { </a:t>
            </a:r>
            <a:r>
              <a:rPr lang="pt-B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FormsModule</a:t>
            </a:r>
            <a:r>
              <a:rPr lang="pt-BR" sz="1200" dirty="0">
                <a:solidFill>
                  <a:srgbClr val="D4D4D4"/>
                </a:solidFill>
                <a:latin typeface="Consolas" panose="020B0609020204030204" pitchFamily="49" charset="0"/>
              </a:rPr>
              <a:t> } </a:t>
            </a:r>
            <a:r>
              <a:rPr lang="pt-BR" sz="1200" dirty="0" err="1">
                <a:solidFill>
                  <a:srgbClr val="C586C0"/>
                </a:solidFill>
                <a:latin typeface="Consolas" panose="020B0609020204030204" pitchFamily="49" charset="0"/>
              </a:rPr>
              <a:t>from</a:t>
            </a:r>
            <a:r>
              <a:rPr lang="pt-BR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pt-BR" sz="1200" dirty="0">
                <a:solidFill>
                  <a:srgbClr val="CE9178"/>
                </a:solidFill>
                <a:latin typeface="Consolas" panose="020B0609020204030204" pitchFamily="49" charset="0"/>
              </a:rPr>
              <a:t>'@angular/</a:t>
            </a:r>
            <a:r>
              <a:rPr lang="pt-BR" sz="1200" dirty="0" err="1">
                <a:solidFill>
                  <a:srgbClr val="CE9178"/>
                </a:solidFill>
                <a:latin typeface="Consolas" panose="020B0609020204030204" pitchFamily="49" charset="0"/>
              </a:rPr>
              <a:t>forms</a:t>
            </a:r>
            <a:r>
              <a:rPr lang="pt-BR" sz="12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pt-BR" sz="12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pt-BR" sz="1200" dirty="0" err="1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pt-BR" sz="1200" dirty="0">
                <a:solidFill>
                  <a:srgbClr val="D4D4D4"/>
                </a:solidFill>
                <a:latin typeface="Consolas" panose="020B0609020204030204" pitchFamily="49" charset="0"/>
              </a:rPr>
              <a:t> { </a:t>
            </a:r>
            <a:r>
              <a:rPr lang="pt-B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HttpClientModule</a:t>
            </a:r>
            <a:r>
              <a:rPr lang="pt-BR" sz="1200" dirty="0">
                <a:solidFill>
                  <a:srgbClr val="D4D4D4"/>
                </a:solidFill>
                <a:latin typeface="Consolas" panose="020B0609020204030204" pitchFamily="49" charset="0"/>
              </a:rPr>
              <a:t> } </a:t>
            </a:r>
            <a:r>
              <a:rPr lang="pt-BR" sz="1200" dirty="0" err="1">
                <a:solidFill>
                  <a:srgbClr val="C586C0"/>
                </a:solidFill>
                <a:latin typeface="Consolas" panose="020B0609020204030204" pitchFamily="49" charset="0"/>
              </a:rPr>
              <a:t>from</a:t>
            </a:r>
            <a:r>
              <a:rPr lang="pt-BR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pt-BR" sz="1200" dirty="0">
                <a:solidFill>
                  <a:srgbClr val="CE9178"/>
                </a:solidFill>
                <a:latin typeface="Consolas" panose="020B0609020204030204" pitchFamily="49" charset="0"/>
              </a:rPr>
              <a:t>'@angular/common/</a:t>
            </a:r>
            <a:r>
              <a:rPr lang="pt-BR" sz="1200" dirty="0" err="1">
                <a:solidFill>
                  <a:srgbClr val="CE9178"/>
                </a:solidFill>
                <a:latin typeface="Consolas" panose="020B0609020204030204" pitchFamily="49" charset="0"/>
              </a:rPr>
              <a:t>http</a:t>
            </a:r>
            <a:r>
              <a:rPr lang="pt-BR" sz="12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pt-BR" sz="12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br>
              <a:rPr lang="pt-BR" sz="12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pt-BR" sz="1200" dirty="0" err="1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pt-BR" sz="1200" dirty="0">
                <a:solidFill>
                  <a:srgbClr val="D4D4D4"/>
                </a:solidFill>
                <a:latin typeface="Consolas" panose="020B0609020204030204" pitchFamily="49" charset="0"/>
              </a:rPr>
              <a:t> { </a:t>
            </a:r>
            <a:r>
              <a:rPr lang="pt-B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AppComponent</a:t>
            </a:r>
            <a:r>
              <a:rPr lang="pt-BR" sz="1200" dirty="0">
                <a:solidFill>
                  <a:srgbClr val="D4D4D4"/>
                </a:solidFill>
                <a:latin typeface="Consolas" panose="020B0609020204030204" pitchFamily="49" charset="0"/>
              </a:rPr>
              <a:t> } </a:t>
            </a:r>
            <a:r>
              <a:rPr lang="pt-BR" sz="1200" dirty="0" err="1">
                <a:solidFill>
                  <a:srgbClr val="C586C0"/>
                </a:solidFill>
                <a:latin typeface="Consolas" panose="020B0609020204030204" pitchFamily="49" charset="0"/>
              </a:rPr>
              <a:t>from</a:t>
            </a:r>
            <a:r>
              <a:rPr lang="pt-BR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pt-BR" sz="1200" dirty="0">
                <a:solidFill>
                  <a:srgbClr val="CE9178"/>
                </a:solidFill>
                <a:latin typeface="Consolas" panose="020B0609020204030204" pitchFamily="49" charset="0"/>
              </a:rPr>
              <a:t>'./</a:t>
            </a:r>
            <a:r>
              <a:rPr lang="pt-BR" sz="1200" dirty="0" err="1">
                <a:solidFill>
                  <a:srgbClr val="CE9178"/>
                </a:solidFill>
                <a:latin typeface="Consolas" panose="020B0609020204030204" pitchFamily="49" charset="0"/>
              </a:rPr>
              <a:t>app.component</a:t>
            </a:r>
            <a:r>
              <a:rPr lang="pt-BR" sz="12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pt-BR" sz="12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br>
              <a:rPr lang="pt-BR" sz="12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pt-BR" sz="1200" dirty="0">
                <a:solidFill>
                  <a:srgbClr val="D4D4D4"/>
                </a:solidFill>
                <a:latin typeface="Consolas" panose="020B0609020204030204" pitchFamily="49" charset="0"/>
              </a:rPr>
              <a:t>@</a:t>
            </a:r>
            <a:r>
              <a:rPr lang="pt-BR" sz="1200" dirty="0" err="1">
                <a:solidFill>
                  <a:srgbClr val="DCDCAA"/>
                </a:solidFill>
                <a:latin typeface="Consolas" panose="020B0609020204030204" pitchFamily="49" charset="0"/>
              </a:rPr>
              <a:t>NgModule</a:t>
            </a:r>
            <a:r>
              <a:rPr lang="pt-BR" sz="1200" dirty="0">
                <a:solidFill>
                  <a:srgbClr val="D4D4D4"/>
                </a:solidFill>
                <a:latin typeface="Consolas" panose="020B0609020204030204" pitchFamily="49" charset="0"/>
              </a:rPr>
              <a:t>({</a:t>
            </a:r>
          </a:p>
          <a:p>
            <a:r>
              <a:rPr lang="pt-B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declarations</a:t>
            </a:r>
            <a:r>
              <a:rPr lang="pt-BR" sz="12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pt-BR" sz="1200" dirty="0">
                <a:solidFill>
                  <a:srgbClr val="D4D4D4"/>
                </a:solidFill>
                <a:latin typeface="Consolas" panose="020B0609020204030204" pitchFamily="49" charset="0"/>
              </a:rPr>
              <a:t> [</a:t>
            </a:r>
          </a:p>
          <a:p>
            <a:r>
              <a:rPr lang="pt-B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AppComponent</a:t>
            </a:r>
            <a:endParaRPr lang="pt-BR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pt-BR" sz="1200" dirty="0">
                <a:solidFill>
                  <a:srgbClr val="D4D4D4"/>
                </a:solidFill>
                <a:latin typeface="Consolas" panose="020B0609020204030204" pitchFamily="49" charset="0"/>
              </a:rPr>
              <a:t>],</a:t>
            </a:r>
          </a:p>
          <a:p>
            <a:r>
              <a:rPr lang="pt-B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imports</a:t>
            </a:r>
            <a:r>
              <a:rPr lang="pt-BR" sz="12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pt-BR" sz="1200" dirty="0">
                <a:solidFill>
                  <a:srgbClr val="D4D4D4"/>
                </a:solidFill>
                <a:latin typeface="Consolas" panose="020B0609020204030204" pitchFamily="49" charset="0"/>
              </a:rPr>
              <a:t> [</a:t>
            </a:r>
          </a:p>
          <a:p>
            <a:r>
              <a:rPr lang="pt-B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BrowserModule</a:t>
            </a:r>
            <a:r>
              <a:rPr lang="pt-BR" sz="12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pt-B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FormsModule</a:t>
            </a:r>
            <a:r>
              <a:rPr lang="pt-BR" sz="12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pt-B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HttpClientModule</a:t>
            </a:r>
            <a:endParaRPr lang="pt-BR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pt-BR" sz="1200" dirty="0">
                <a:solidFill>
                  <a:srgbClr val="D4D4D4"/>
                </a:solidFill>
                <a:latin typeface="Consolas" panose="020B0609020204030204" pitchFamily="49" charset="0"/>
              </a:rPr>
              <a:t>],</a:t>
            </a:r>
          </a:p>
          <a:p>
            <a:r>
              <a:rPr lang="pt-B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providers</a:t>
            </a:r>
            <a:r>
              <a:rPr lang="pt-BR" sz="12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pt-BR" sz="1200" dirty="0">
                <a:solidFill>
                  <a:srgbClr val="D4D4D4"/>
                </a:solidFill>
                <a:latin typeface="Consolas" panose="020B0609020204030204" pitchFamily="49" charset="0"/>
              </a:rPr>
              <a:t> [],</a:t>
            </a:r>
          </a:p>
          <a:p>
            <a:r>
              <a:rPr lang="pt-B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bootstrap</a:t>
            </a:r>
            <a:r>
              <a:rPr lang="pt-BR" sz="12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pt-BR" sz="1200" dirty="0">
                <a:solidFill>
                  <a:srgbClr val="D4D4D4"/>
                </a:solidFill>
                <a:latin typeface="Consolas" panose="020B0609020204030204" pitchFamily="49" charset="0"/>
              </a:rPr>
              <a:t> [</a:t>
            </a:r>
            <a:r>
              <a:rPr lang="pt-B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AppComponent</a:t>
            </a:r>
            <a:r>
              <a:rPr lang="pt-BR" sz="1200" dirty="0">
                <a:solidFill>
                  <a:srgbClr val="D4D4D4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pt-BR" sz="1200" dirty="0">
                <a:solidFill>
                  <a:srgbClr val="D4D4D4"/>
                </a:solidFill>
                <a:latin typeface="Consolas" panose="020B0609020204030204" pitchFamily="49" charset="0"/>
              </a:rPr>
              <a:t>})</a:t>
            </a:r>
          </a:p>
          <a:p>
            <a:r>
              <a:rPr lang="pt-BR" sz="1200" dirty="0" err="1">
                <a:solidFill>
                  <a:srgbClr val="C586C0"/>
                </a:solidFill>
                <a:latin typeface="Consolas" panose="020B0609020204030204" pitchFamily="49" charset="0"/>
              </a:rPr>
              <a:t>export</a:t>
            </a:r>
            <a:r>
              <a:rPr lang="pt-BR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pt-BR" sz="1200" dirty="0" err="1">
                <a:solidFill>
                  <a:srgbClr val="569CD6"/>
                </a:solidFill>
                <a:latin typeface="Consolas" panose="020B0609020204030204" pitchFamily="49" charset="0"/>
              </a:rPr>
              <a:t>class</a:t>
            </a:r>
            <a:r>
              <a:rPr lang="pt-BR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pt-BR" sz="1200" dirty="0" err="1">
                <a:solidFill>
                  <a:srgbClr val="4EC9B0"/>
                </a:solidFill>
                <a:latin typeface="Consolas" panose="020B0609020204030204" pitchFamily="49" charset="0"/>
              </a:rPr>
              <a:t>AppModule</a:t>
            </a:r>
            <a:r>
              <a:rPr lang="pt-BR" sz="1200" dirty="0">
                <a:solidFill>
                  <a:srgbClr val="D4D4D4"/>
                </a:solidFill>
                <a:latin typeface="Consolas" panose="020B0609020204030204" pitchFamily="49" charset="0"/>
              </a:rPr>
              <a:t> { }</a:t>
            </a:r>
          </a:p>
        </p:txBody>
      </p:sp>
      <p:sp>
        <p:nvSpPr>
          <p:cNvPr id="3" name="Retângulo 2"/>
          <p:cNvSpPr/>
          <p:nvPr/>
        </p:nvSpPr>
        <p:spPr>
          <a:xfrm>
            <a:off x="1010920" y="4564380"/>
            <a:ext cx="1457960" cy="228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ontent Placeholder 6"/>
          <p:cNvSpPr txBox="1">
            <a:spLocks/>
          </p:cNvSpPr>
          <p:nvPr/>
        </p:nvSpPr>
        <p:spPr>
          <a:xfrm>
            <a:off x="6280728" y="2530764"/>
            <a:ext cx="5047462" cy="362065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Dentro do módulo </a:t>
            </a:r>
            <a:r>
              <a:rPr lang="pt-BR" b="1" i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HttpClientModule</a:t>
            </a:r>
            <a:r>
              <a:rPr lang="pt-BR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já tem o </a:t>
            </a:r>
            <a:r>
              <a:rPr lang="pt-BR" b="1" i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HttpClient</a:t>
            </a:r>
            <a:r>
              <a:rPr lang="pt-BR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em seu </a:t>
            </a:r>
            <a:r>
              <a:rPr lang="pt-BR" b="1" i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provider</a:t>
            </a:r>
            <a:r>
              <a:rPr lang="pt-BR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e por isso não é necessário repetir aqui em nosso módulo.</a:t>
            </a:r>
          </a:p>
          <a:p>
            <a:endParaRPr lang="pt-BR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pt-BR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Mas caso fosse outro serviço, seria necessário colocar o serviço em nosso </a:t>
            </a:r>
            <a:r>
              <a:rPr lang="pt-BR" b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array</a:t>
            </a:r>
            <a:r>
              <a:rPr lang="pt-BR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b="1" i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providers</a:t>
            </a:r>
            <a:r>
              <a:rPr lang="pt-BR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endParaRPr lang="pt-BR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pt-BR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Agora o serviço já funcionará em todas as classes desse módulo que a usarem.</a:t>
            </a:r>
          </a:p>
        </p:txBody>
      </p:sp>
      <p:sp>
        <p:nvSpPr>
          <p:cNvPr id="10" name="Retângulo 9"/>
          <p:cNvSpPr/>
          <p:nvPr/>
        </p:nvSpPr>
        <p:spPr>
          <a:xfrm>
            <a:off x="1010920" y="2567709"/>
            <a:ext cx="4800600" cy="2032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3004378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Avanade_Luminous">
  <a:themeElements>
    <a:clrScheme name="Avanade_Luminous">
      <a:dk1>
        <a:sysClr val="windowText" lastClr="000000"/>
      </a:dk1>
      <a:lt1>
        <a:sysClr val="window" lastClr="FFFFFF"/>
      </a:lt1>
      <a:dk2>
        <a:srgbClr val="FF5800"/>
      </a:dk2>
      <a:lt2>
        <a:srgbClr val="E7E6E6"/>
      </a:lt2>
      <a:accent1>
        <a:srgbClr val="CE056A"/>
      </a:accent1>
      <a:accent2>
        <a:srgbClr val="C80000"/>
      </a:accent2>
      <a:accent3>
        <a:srgbClr val="FFB414"/>
      </a:accent3>
      <a:accent4>
        <a:srgbClr val="47800A"/>
      </a:accent4>
      <a:accent5>
        <a:srgbClr val="008376"/>
      </a:accent5>
      <a:accent6>
        <a:srgbClr val="006EBD"/>
      </a:accent6>
      <a:hlink>
        <a:srgbClr val="FF5800"/>
      </a:hlink>
      <a:folHlink>
        <a:srgbClr val="890078"/>
      </a:folHlink>
    </a:clrScheme>
    <a:fontScheme name="Custom 1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vanade_Luminous.potx_Project05_SG01" id="{0B88D70A-DA69-4AFA-8D66-6011DDC2882C}" vid="{9E563284-E021-4D04-BAC5-BFC09A383F99}"/>
    </a:ext>
  </a:extLst>
</a:theme>
</file>

<file path=ppt/theme/theme2.xml><?xml version="1.0" encoding="utf-8"?>
<a:theme xmlns:a="http://schemas.openxmlformats.org/drawingml/2006/main" name="2_Aurora Divider">
  <a:themeElements>
    <a:clrScheme name="Avanade">
      <a:dk1>
        <a:sysClr val="windowText" lastClr="000000"/>
      </a:dk1>
      <a:lt1>
        <a:sysClr val="window" lastClr="FFFFFF"/>
      </a:lt1>
      <a:dk2>
        <a:srgbClr val="FF5800"/>
      </a:dk2>
      <a:lt2>
        <a:srgbClr val="E7E6E6"/>
      </a:lt2>
      <a:accent1>
        <a:srgbClr val="CE056A"/>
      </a:accent1>
      <a:accent2>
        <a:srgbClr val="C80000"/>
      </a:accent2>
      <a:accent3>
        <a:srgbClr val="FFB414"/>
      </a:accent3>
      <a:accent4>
        <a:srgbClr val="47800A"/>
      </a:accent4>
      <a:accent5>
        <a:srgbClr val="008376"/>
      </a:accent5>
      <a:accent6>
        <a:srgbClr val="006EBD"/>
      </a:accent6>
      <a:hlink>
        <a:srgbClr val="FF5800"/>
      </a:hlink>
      <a:folHlink>
        <a:srgbClr val="890078"/>
      </a:folHlink>
    </a:clrScheme>
    <a:fontScheme name="Custom 1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vanade_Luminous.potx_Project05_SG01" id="{0B88D70A-DA69-4AFA-8D66-6011DDC2882C}" vid="{59219893-C9DB-4CE2-8C8E-7B786C717701}"/>
    </a:ext>
  </a:extLst>
</a:theme>
</file>

<file path=ppt/theme/theme3.xml><?xml version="1.0" encoding="utf-8"?>
<a:theme xmlns:a="http://schemas.openxmlformats.org/drawingml/2006/main" name="Highly Confidential">
  <a:themeElements>
    <a:clrScheme name="Avanade_Luminous">
      <a:dk1>
        <a:srgbClr val="595959"/>
      </a:dk1>
      <a:lt1>
        <a:sysClr val="window" lastClr="FFFFFF"/>
      </a:lt1>
      <a:dk2>
        <a:srgbClr val="FF5800"/>
      </a:dk2>
      <a:lt2>
        <a:srgbClr val="E7E6E6"/>
      </a:lt2>
      <a:accent1>
        <a:srgbClr val="CE056A"/>
      </a:accent1>
      <a:accent2>
        <a:srgbClr val="C80000"/>
      </a:accent2>
      <a:accent3>
        <a:srgbClr val="FFB414"/>
      </a:accent3>
      <a:accent4>
        <a:srgbClr val="47800A"/>
      </a:accent4>
      <a:accent5>
        <a:srgbClr val="008376"/>
      </a:accent5>
      <a:accent6>
        <a:srgbClr val="006EBD"/>
      </a:accent6>
      <a:hlink>
        <a:srgbClr val="FF5800"/>
      </a:hlink>
      <a:folHlink>
        <a:srgbClr val="890078"/>
      </a:folHlink>
    </a:clrScheme>
    <a:fontScheme name="Custom 1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vanade_Luminous.potx_Project05_SG01" id="{0B88D70A-DA69-4AFA-8D66-6011DDC2882C}" vid="{41DBFF11-D3C4-4A01-B0EA-69656469855E}"/>
    </a:ext>
  </a:extLst>
</a:theme>
</file>

<file path=ppt/theme/theme4.xml><?xml version="1.0" encoding="utf-8"?>
<a:theme xmlns:a="http://schemas.openxmlformats.org/drawingml/2006/main" name="Confidential">
  <a:themeElements>
    <a:clrScheme name="Avanade_Luminous">
      <a:dk1>
        <a:srgbClr val="595959"/>
      </a:dk1>
      <a:lt1>
        <a:sysClr val="window" lastClr="FFFFFF"/>
      </a:lt1>
      <a:dk2>
        <a:srgbClr val="FF5800"/>
      </a:dk2>
      <a:lt2>
        <a:srgbClr val="E7E6E6"/>
      </a:lt2>
      <a:accent1>
        <a:srgbClr val="CE056A"/>
      </a:accent1>
      <a:accent2>
        <a:srgbClr val="C80000"/>
      </a:accent2>
      <a:accent3>
        <a:srgbClr val="FFB414"/>
      </a:accent3>
      <a:accent4>
        <a:srgbClr val="47800A"/>
      </a:accent4>
      <a:accent5>
        <a:srgbClr val="008376"/>
      </a:accent5>
      <a:accent6>
        <a:srgbClr val="006EBD"/>
      </a:accent6>
      <a:hlink>
        <a:srgbClr val="FF5800"/>
      </a:hlink>
      <a:folHlink>
        <a:srgbClr val="890078"/>
      </a:folHlink>
    </a:clrScheme>
    <a:fontScheme name="Custom 1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vanade_Luminous.potx_Project05_SG01" id="{0B88D70A-DA69-4AFA-8D66-6011DDC2882C}" vid="{9CFF3F05-8349-4E19-B5E5-BCC8039965CF}"/>
    </a:ext>
  </a:extLst>
</a:theme>
</file>

<file path=ppt/theme/theme5.xml><?xml version="1.0" encoding="utf-8"?>
<a:theme xmlns:a="http://schemas.openxmlformats.org/drawingml/2006/main" name="Restricted">
  <a:themeElements>
    <a:clrScheme name="Avanade_Luminous">
      <a:dk1>
        <a:srgbClr val="595959"/>
      </a:dk1>
      <a:lt1>
        <a:sysClr val="window" lastClr="FFFFFF"/>
      </a:lt1>
      <a:dk2>
        <a:srgbClr val="FF5800"/>
      </a:dk2>
      <a:lt2>
        <a:srgbClr val="E7E6E6"/>
      </a:lt2>
      <a:accent1>
        <a:srgbClr val="CE056A"/>
      </a:accent1>
      <a:accent2>
        <a:srgbClr val="C80000"/>
      </a:accent2>
      <a:accent3>
        <a:srgbClr val="FFB414"/>
      </a:accent3>
      <a:accent4>
        <a:srgbClr val="47800A"/>
      </a:accent4>
      <a:accent5>
        <a:srgbClr val="008376"/>
      </a:accent5>
      <a:accent6>
        <a:srgbClr val="006EBD"/>
      </a:accent6>
      <a:hlink>
        <a:srgbClr val="FF5800"/>
      </a:hlink>
      <a:folHlink>
        <a:srgbClr val="890078"/>
      </a:folHlink>
    </a:clrScheme>
    <a:fontScheme name="Custom 1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vanade_Luminous.potx_Project05_SG01" id="{0B88D70A-DA69-4AFA-8D66-6011DDC2882C}" vid="{B3158011-6D10-4DA2-920C-905C02116A50}"/>
    </a:ext>
  </a:extLst>
</a:theme>
</file>

<file path=ppt/theme/theme6.xml><?xml version="1.0" encoding="utf-8"?>
<a:theme xmlns:a="http://schemas.openxmlformats.org/drawingml/2006/main" name="accenture-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ure-theme" id="{81E9972C-EF3A-4C56-BEFE-CD4364701169}" vid="{7A558A06-0FC0-439E-A59C-DFB1BB137E1C}"/>
    </a:ext>
  </a:extLst>
</a:theme>
</file>

<file path=ppt/theme/theme7.xml><?xml version="1.0" encoding="utf-8"?>
<a:theme xmlns:a="http://schemas.openxmlformats.org/drawingml/2006/main" name="AI Master">
  <a:themeElements>
    <a:clrScheme name="Custom 7">
      <a:dk1>
        <a:srgbClr val="000000"/>
      </a:dk1>
      <a:lt1>
        <a:srgbClr val="FFFFFF"/>
      </a:lt1>
      <a:dk2>
        <a:srgbClr val="AA1133"/>
      </a:dk2>
      <a:lt2>
        <a:srgbClr val="778888"/>
      </a:lt2>
      <a:accent1>
        <a:srgbClr val="FF3366"/>
      </a:accent1>
      <a:accent2>
        <a:srgbClr val="FFB500"/>
      </a:accent2>
      <a:accent3>
        <a:srgbClr val="00BBEE"/>
      </a:accent3>
      <a:accent4>
        <a:srgbClr val="003344"/>
      </a:accent4>
      <a:accent5>
        <a:srgbClr val="408FCD"/>
      </a:accent5>
      <a:accent6>
        <a:srgbClr val="2F539C"/>
      </a:accent6>
      <a:hlink>
        <a:srgbClr val="666666"/>
      </a:hlink>
      <a:folHlink>
        <a:srgbClr val="778888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5"/>
        </a:solidFill>
        <a:ln w="19050">
          <a:noFill/>
          <a:prstDash val="sysDot"/>
          <a:headEnd type="none" w="med" len="med"/>
          <a:tailEnd type="oval" w="med" len="med"/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spDef>
    <a:lnDef>
      <a:spPr>
        <a:ln w="19050">
          <a:solidFill>
            <a:schemeClr val="bg1"/>
          </a:solidFill>
          <a:prstDash val="dot"/>
          <a:headEnd type="none" w="med" len="med"/>
          <a:tailEnd type="none" w="med" len="med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dirty="0"/>
        </a:defPPr>
      </a:lstStyle>
    </a:txDef>
  </a:objectDefaults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36D5650AA20B9C4994D4F61BF86E88A5" ma:contentTypeVersion="2" ma:contentTypeDescription="Crie um novo documento." ma:contentTypeScope="" ma:versionID="5e061fff1f46b9b376a7df479f71f8c8">
  <xsd:schema xmlns:xsd="http://www.w3.org/2001/XMLSchema" xmlns:xs="http://www.w3.org/2001/XMLSchema" xmlns:p="http://schemas.microsoft.com/office/2006/metadata/properties" xmlns:ns2="07a316ae-5687-4ea8-90ab-e5c6f194d564" targetNamespace="http://schemas.microsoft.com/office/2006/metadata/properties" ma:root="true" ma:fieldsID="fa601322723508fdb4fa44b47fe0f447" ns2:_="">
    <xsd:import namespace="07a316ae-5687-4ea8-90ab-e5c6f194d56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7a316ae-5687-4ea8-90ab-e5c6f194d56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40916AD-EA36-4B19-B020-346B3B08ACE2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971ED77C-6313-42D6-A059-131B9D4A2F3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7a316ae-5687-4ea8-90ab-e5c6f194d56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FC7BE12-D282-45D2-9360-ABE4B190180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1334</TotalTime>
  <Words>1182</Words>
  <Application>Microsoft Office PowerPoint</Application>
  <PresentationFormat>Widescreen</PresentationFormat>
  <Paragraphs>162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7</vt:i4>
      </vt:variant>
      <vt:variant>
        <vt:lpstr>Slide Titles</vt:lpstr>
      </vt:variant>
      <vt:variant>
        <vt:i4>18</vt:i4>
      </vt:variant>
    </vt:vector>
  </HeadingPairs>
  <TitlesOfParts>
    <vt:vector size="36" baseType="lpstr">
      <vt:lpstr>Arial</vt:lpstr>
      <vt:lpstr>Arial Black</vt:lpstr>
      <vt:lpstr>Calibri</vt:lpstr>
      <vt:lpstr>Calibri Light</vt:lpstr>
      <vt:lpstr>Consolas</vt:lpstr>
      <vt:lpstr>Gotham Medium</vt:lpstr>
      <vt:lpstr>Roboto</vt:lpstr>
      <vt:lpstr>Roboto Black</vt:lpstr>
      <vt:lpstr>Roboto Light</vt:lpstr>
      <vt:lpstr>Segoe UI</vt:lpstr>
      <vt:lpstr>Segoe UI Light</vt:lpstr>
      <vt:lpstr>Avanade_Luminous</vt:lpstr>
      <vt:lpstr>2_Aurora Divider</vt:lpstr>
      <vt:lpstr>Highly Confidential</vt:lpstr>
      <vt:lpstr>Confidential</vt:lpstr>
      <vt:lpstr>Restricted</vt:lpstr>
      <vt:lpstr>accenture-theme</vt:lpstr>
      <vt:lpstr>AI Master</vt:lpstr>
      <vt:lpstr>PowerPoint Presentation</vt:lpstr>
      <vt:lpstr>O que iremos aprender?</vt:lpstr>
      <vt:lpstr>Conceito de API</vt:lpstr>
      <vt:lpstr>Conceito de API</vt:lpstr>
      <vt:lpstr>Conceito de API</vt:lpstr>
      <vt:lpstr>Injeção de Dependência no Angular</vt:lpstr>
      <vt:lpstr>Injeção de Dependência no Angular</vt:lpstr>
      <vt:lpstr>Injeção de Dependência no Angular</vt:lpstr>
      <vt:lpstr>Injeção de Dependência no Angular</vt:lpstr>
      <vt:lpstr>A classe HttpClient do Angular</vt:lpstr>
      <vt:lpstr>A classe HttpClient do Angular</vt:lpstr>
      <vt:lpstr>A classe HttpClient do Angular</vt:lpstr>
      <vt:lpstr>Promises</vt:lpstr>
      <vt:lpstr>Promises</vt:lpstr>
      <vt:lpstr>Observables</vt:lpstr>
      <vt:lpstr>Observable</vt:lpstr>
      <vt:lpstr>Observables</vt:lpstr>
      <vt:lpstr>Atividade Prática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Igor Abreu Araujo</dc:creator>
  <cp:lastModifiedBy>Specie, Suellyn</cp:lastModifiedBy>
  <cp:revision>146</cp:revision>
  <dcterms:modified xsi:type="dcterms:W3CDTF">2018-04-12T21:40:39Z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0x01010036D5650AA20B9C4994D4F61BF86E88A5</vt:lpwstr>
  </property>
  <property fmtid="{D5CDD505-2E9C-101B-9397-08002B2CF9AE}" pid="3" name="Tfs.IsStoryboard">
    <vt:bool>true</vt:bool>
  </property>
</Properties>
</file>